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ubik Light"/>
      <p:regular r:id="rId30"/>
      <p:bold r:id="rId31"/>
      <p:italic r:id="rId32"/>
      <p:boldItalic r:id="rId33"/>
    </p:embeddedFont>
    <p:embeddedFont>
      <p:font typeface="Roboto"/>
      <p:regular r:id="rId34"/>
      <p:bold r:id="rId35"/>
      <p:italic r:id="rId36"/>
      <p:boldItalic r:id="rId37"/>
    </p:embeddedFont>
    <p:embeddedFont>
      <p:font typeface="Nunito"/>
      <p:regular r:id="rId38"/>
      <p:bold r:id="rId39"/>
      <p:italic r:id="rId40"/>
      <p:boldItalic r:id="rId41"/>
    </p:embeddedFont>
    <p:embeddedFont>
      <p:font typeface="Source Code Pro"/>
      <p:regular r:id="rId42"/>
      <p:bold r:id="rId43"/>
      <p:italic r:id="rId44"/>
      <p:boldItalic r:id="rId45"/>
    </p:embeddedFont>
    <p:embeddedFont>
      <p:font typeface="Quattrocento Sans"/>
      <p:regular r:id="rId46"/>
      <p:bold r:id="rId47"/>
      <p:italic r:id="rId48"/>
      <p:boldItalic r:id="rId49"/>
    </p:embeddedFont>
    <p:embeddedFont>
      <p:font typeface="Roboto Light"/>
      <p:regular r:id="rId50"/>
      <p:bold r:id="rId51"/>
      <p:italic r:id="rId52"/>
      <p:boldItalic r:id="rId53"/>
    </p:embeddedFont>
    <p:embeddedFont>
      <p:font typeface="Rubik"/>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42" Type="http://schemas.openxmlformats.org/officeDocument/2006/relationships/font" Target="fonts/SourceCodePro-regular.fntdata"/><Relationship Id="rId41" Type="http://schemas.openxmlformats.org/officeDocument/2006/relationships/font" Target="fonts/Nunito-boldItalic.fntdata"/><Relationship Id="rId44" Type="http://schemas.openxmlformats.org/officeDocument/2006/relationships/font" Target="fonts/SourceCodePro-italic.fntdata"/><Relationship Id="rId43" Type="http://schemas.openxmlformats.org/officeDocument/2006/relationships/font" Target="fonts/SourceCodePro-bold.fntdata"/><Relationship Id="rId46" Type="http://schemas.openxmlformats.org/officeDocument/2006/relationships/font" Target="fonts/QuattrocentoSans-regular.fntdata"/><Relationship Id="rId45" Type="http://schemas.openxmlformats.org/officeDocument/2006/relationships/font" Target="fonts/SourceCodePr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QuattrocentoSans-italic.fntdata"/><Relationship Id="rId47" Type="http://schemas.openxmlformats.org/officeDocument/2006/relationships/font" Target="fonts/QuattrocentoSans-bold.fntdata"/><Relationship Id="rId49" Type="http://schemas.openxmlformats.org/officeDocument/2006/relationships/font" Target="fonts/Quattrocento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ubikLight-bold.fntdata"/><Relationship Id="rId30" Type="http://schemas.openxmlformats.org/officeDocument/2006/relationships/font" Target="fonts/RubikLight-regular.fntdata"/><Relationship Id="rId33" Type="http://schemas.openxmlformats.org/officeDocument/2006/relationships/font" Target="fonts/RubikLight-boldItalic.fntdata"/><Relationship Id="rId32" Type="http://schemas.openxmlformats.org/officeDocument/2006/relationships/font" Target="fonts/RubikLight-italic.fntdata"/><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Nunito-bold.fntdata"/><Relationship Id="rId38" Type="http://schemas.openxmlformats.org/officeDocument/2006/relationships/font" Target="fonts/Nuni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Light-bold.fntdata"/><Relationship Id="rId50" Type="http://schemas.openxmlformats.org/officeDocument/2006/relationships/font" Target="fonts/RobotoLight-regular.fntdata"/><Relationship Id="rId53" Type="http://schemas.openxmlformats.org/officeDocument/2006/relationships/font" Target="fonts/RobotoLight-boldItalic.fntdata"/><Relationship Id="rId52" Type="http://schemas.openxmlformats.org/officeDocument/2006/relationships/font" Target="fonts/RobotoLight-italic.fntdata"/><Relationship Id="rId11" Type="http://schemas.openxmlformats.org/officeDocument/2006/relationships/slide" Target="slides/slide6.xml"/><Relationship Id="rId55" Type="http://schemas.openxmlformats.org/officeDocument/2006/relationships/font" Target="fonts/Rubik-bold.fntdata"/><Relationship Id="rId10" Type="http://schemas.openxmlformats.org/officeDocument/2006/relationships/slide" Target="slides/slide5.xml"/><Relationship Id="rId54" Type="http://schemas.openxmlformats.org/officeDocument/2006/relationships/font" Target="fonts/Rubik-regular.fntdata"/><Relationship Id="rId13" Type="http://schemas.openxmlformats.org/officeDocument/2006/relationships/slide" Target="slides/slide8.xml"/><Relationship Id="rId57" Type="http://schemas.openxmlformats.org/officeDocument/2006/relationships/font" Target="fonts/Rubik-boldItalic.fntdata"/><Relationship Id="rId12" Type="http://schemas.openxmlformats.org/officeDocument/2006/relationships/slide" Target="slides/slide7.xml"/><Relationship Id="rId56" Type="http://schemas.openxmlformats.org/officeDocument/2006/relationships/font" Target="fonts/Rubik-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c/titanic"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17bd25d01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17bd25d01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b275abcc5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b275abcc5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From The Black Swan: “Consider a turkey that is fed every day. Every single feeding will firm up the bird’s belief that it is the general rule of life to be fed every day by friendly members of the human race “looking out for its best interests”, as a politician would say. On the afternoon of the Wednesday before Thanksgiving, something </a:t>
            </a:r>
            <a:r>
              <a:rPr i="1" lang="en"/>
              <a:t>unexpected</a:t>
            </a:r>
            <a:r>
              <a:rPr lang="en"/>
              <a:t> will happen to the turkey.”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7db9f86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17db9f86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For machine learning programming tasks, we will mostly refer to the scikit-learn library, which is</a:t>
            </a:r>
            <a:endParaRPr/>
          </a:p>
          <a:p>
            <a:pPr indent="0" lvl="0" marL="0" rtl="0" algn="l">
              <a:lnSpc>
                <a:spcPct val="100000"/>
              </a:lnSpc>
              <a:spcBef>
                <a:spcPts val="0"/>
              </a:spcBef>
              <a:spcAft>
                <a:spcPts val="0"/>
              </a:spcAft>
              <a:buClr>
                <a:schemeClr val="dk1"/>
              </a:buClr>
              <a:buSzPts val="1100"/>
              <a:buFont typeface="Arial"/>
              <a:buNone/>
            </a:pPr>
            <a:r>
              <a:rPr lang="en"/>
              <a:t>currently one of the most popular and accessible open-source machine learning libraries.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The scikit-learn library offers not only a large variety of learning algorithms,</a:t>
            </a:r>
            <a:endParaRPr/>
          </a:p>
          <a:p>
            <a:pPr indent="0" lvl="0" marL="0" rtl="0" algn="l">
              <a:lnSpc>
                <a:spcPct val="100000"/>
              </a:lnSpc>
              <a:spcBef>
                <a:spcPts val="0"/>
              </a:spcBef>
              <a:spcAft>
                <a:spcPts val="0"/>
              </a:spcAft>
              <a:buClr>
                <a:schemeClr val="dk1"/>
              </a:buClr>
              <a:buSzPts val="1100"/>
              <a:buFont typeface="Arial"/>
              <a:buNone/>
            </a:pPr>
            <a:r>
              <a:rPr lang="en"/>
              <a:t>but also many convenient functions to preprocess data and to fine-tune and evaluate our models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3aec606a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13aec606a88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Introduce the dataset you’ll be using in code alongs: </a:t>
            </a:r>
            <a:r>
              <a:rPr lang="en" u="sng">
                <a:solidFill>
                  <a:schemeClr val="hlink"/>
                </a:solidFill>
                <a:hlinkClick r:id="rId2"/>
              </a:rPr>
              <a:t>https://www.kaggle.com/c/titanic</a:t>
            </a:r>
            <a:r>
              <a:rPr lang="en"/>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17bd25d01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17bd25d01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7bd25d01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17bd25d01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d17e819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dd17e8198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d17e8198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dd17e8198d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Takeaway: in some cases, the most important part of ML is how to process / transform the data </a:t>
            </a:r>
            <a:r>
              <a:rPr i="1" lang="en"/>
              <a:t>before</a:t>
            </a:r>
            <a:r>
              <a:rPr lang="en"/>
              <a:t> any actual “AI” takes place.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b275abcc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b275abcc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b275abcc5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1b275abcc59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type="title">
  <p:cSld name="TITLE">
    <p:spTree>
      <p:nvGrpSpPr>
        <p:cNvPr id="10" name="Shape 10"/>
        <p:cNvGrpSpPr/>
        <p:nvPr/>
      </p:nvGrpSpPr>
      <p:grpSpPr>
        <a:xfrm>
          <a:off x="0" y="0"/>
          <a:ext cx="0" cy="0"/>
          <a:chOff x="0" y="0"/>
          <a:chExt cx="0" cy="0"/>
        </a:xfrm>
      </p:grpSpPr>
      <p:sp>
        <p:nvSpPr>
          <p:cNvPr id="11" name="Google Shape;11;p2"/>
          <p:cNvSpPr/>
          <p:nvPr/>
        </p:nvSpPr>
        <p:spPr>
          <a:xfrm>
            <a:off x="476100" y="465300"/>
            <a:ext cx="8191800" cy="421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24683" y="2690100"/>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Font typeface="Rubik Light"/>
              <a:buNone/>
              <a:defRPr sz="5200">
                <a:latin typeface="Rubik Light"/>
                <a:ea typeface="Rubik Light"/>
                <a:cs typeface="Rubik Light"/>
                <a:sym typeface="Rubik Ligh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4" name="Google Shape;14;p2"/>
          <p:cNvPicPr preferRelativeResize="0"/>
          <p:nvPr/>
        </p:nvPicPr>
        <p:blipFill>
          <a:blip r:embed="rId2">
            <a:alphaModFix/>
          </a:blip>
          <a:stretch>
            <a:fillRect/>
          </a:stretch>
        </p:blipFill>
        <p:spPr>
          <a:xfrm>
            <a:off x="503400" y="4772413"/>
            <a:ext cx="952300" cy="2506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p11"/>
          <p:cNvSpPr/>
          <p:nvPr/>
        </p:nvSpPr>
        <p:spPr>
          <a:xfrm>
            <a:off x="476100" y="465300"/>
            <a:ext cx="4087500" cy="421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txBox="1"/>
          <p:nvPr>
            <p:ph type="title"/>
          </p:nvPr>
        </p:nvSpPr>
        <p:spPr>
          <a:xfrm>
            <a:off x="900000" y="839175"/>
            <a:ext cx="3240000" cy="1876200"/>
          </a:xfrm>
          <a:prstGeom prst="rect">
            <a:avLst/>
          </a:prstGeom>
        </p:spPr>
        <p:txBody>
          <a:bodyPr anchorCtr="0" anchor="b" bIns="91425" lIns="91425" spcFirstLastPara="1" rIns="91425" wrap="square" tIns="91425">
            <a:normAutofit/>
          </a:bodyPr>
          <a:lstStyle>
            <a:lvl1pPr lvl="0">
              <a:spcBef>
                <a:spcPts val="0"/>
              </a:spcBef>
              <a:spcAft>
                <a:spcPts val="0"/>
              </a:spcAft>
              <a:buSzPts val="3800"/>
              <a:buNone/>
              <a:defRPr sz="3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8" name="Google Shape;68;p11"/>
          <p:cNvSpPr txBox="1"/>
          <p:nvPr>
            <p:ph idx="1" type="subTitle"/>
          </p:nvPr>
        </p:nvSpPr>
        <p:spPr>
          <a:xfrm>
            <a:off x="900000" y="2803075"/>
            <a:ext cx="3240000" cy="1235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Font typeface="Roboto Light"/>
              <a:buNone/>
              <a:defRPr>
                <a:latin typeface="Roboto Light"/>
                <a:ea typeface="Roboto Light"/>
                <a:cs typeface="Roboto Light"/>
                <a:sym typeface="Roboto Ligh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9" name="Google Shape;6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1"/>
          <p:cNvPicPr preferRelativeResize="0"/>
          <p:nvPr/>
        </p:nvPicPr>
        <p:blipFill>
          <a:blip r:embed="rId2">
            <a:alphaModFix/>
          </a:blip>
          <a:stretch>
            <a:fillRect/>
          </a:stretch>
        </p:blipFill>
        <p:spPr>
          <a:xfrm>
            <a:off x="503400" y="4772413"/>
            <a:ext cx="952300" cy="250626"/>
          </a:xfrm>
          <a:prstGeom prst="rect">
            <a:avLst/>
          </a:prstGeom>
          <a:noFill/>
          <a:ln>
            <a:noFill/>
          </a:ln>
        </p:spPr>
      </p:pic>
    </p:spTree>
  </p:cSld>
  <p:clrMapOvr>
    <a:masterClrMapping/>
  </p:clrMapOvr>
  <p:extLst>
    <p:ext uri="{DCECCB84-F9BA-43D5-87BE-67443E8EF086}">
      <p15:sldGuideLst>
        <p15:guide id="1" pos="567">
          <p15:clr>
            <a:srgbClr val="FA7B17"/>
          </p15:clr>
        </p15:guide>
        <p15:guide id="2" pos="2608">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2"/>
          <p:cNvSpPr/>
          <p:nvPr/>
        </p:nvSpPr>
        <p:spPr>
          <a:xfrm>
            <a:off x="476100" y="465300"/>
            <a:ext cx="8191800" cy="421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2"/>
          <p:cNvSpPr txBox="1"/>
          <p:nvPr>
            <p:ph idx="1" type="body"/>
          </p:nvPr>
        </p:nvSpPr>
        <p:spPr>
          <a:xfrm>
            <a:off x="571000" y="4073100"/>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600"/>
              <a:buNone/>
              <a:defRPr/>
            </a:lvl1pPr>
          </a:lstStyle>
          <a:p/>
        </p:txBody>
      </p:sp>
      <p:sp>
        <p:nvSpPr>
          <p:cNvPr id="74" name="Google Shape;7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5" name="Google Shape;75;p12"/>
          <p:cNvPicPr preferRelativeResize="0"/>
          <p:nvPr/>
        </p:nvPicPr>
        <p:blipFill>
          <a:blip r:embed="rId2">
            <a:alphaModFix/>
          </a:blip>
          <a:stretch>
            <a:fillRect/>
          </a:stretch>
        </p:blipFill>
        <p:spPr>
          <a:xfrm>
            <a:off x="503400" y="4772413"/>
            <a:ext cx="952300" cy="2506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6" name="Shape 76"/>
        <p:cNvGrpSpPr/>
        <p:nvPr/>
      </p:nvGrpSpPr>
      <p:grpSpPr>
        <a:xfrm>
          <a:off x="0" y="0"/>
          <a:ext cx="0" cy="0"/>
          <a:chOff x="0" y="0"/>
          <a:chExt cx="0" cy="0"/>
        </a:xfrm>
      </p:grpSpPr>
      <p:sp>
        <p:nvSpPr>
          <p:cNvPr id="77" name="Google Shape;77;p13"/>
          <p:cNvSpPr/>
          <p:nvPr/>
        </p:nvSpPr>
        <p:spPr>
          <a:xfrm>
            <a:off x="476100" y="465300"/>
            <a:ext cx="8191800" cy="421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txBox="1"/>
          <p:nvPr>
            <p:ph hasCustomPrompt="1" type="title"/>
          </p:nvPr>
        </p:nvSpPr>
        <p:spPr>
          <a:xfrm>
            <a:off x="740175" y="1106125"/>
            <a:ext cx="7529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9" name="Google Shape;79;p13"/>
          <p:cNvSpPr txBox="1"/>
          <p:nvPr>
            <p:ph idx="1" type="body"/>
          </p:nvPr>
        </p:nvSpPr>
        <p:spPr>
          <a:xfrm>
            <a:off x="740175" y="3152225"/>
            <a:ext cx="7529100" cy="1300800"/>
          </a:xfrm>
          <a:prstGeom prst="rect">
            <a:avLst/>
          </a:prstGeom>
        </p:spPr>
        <p:txBody>
          <a:bodyPr anchorCtr="0" anchor="t" bIns="91425" lIns="91425" spcFirstLastPara="1" rIns="91425" wrap="square" tIns="91425">
            <a:normAutofit/>
          </a:bodyPr>
          <a:lstStyle>
            <a:lvl1pPr indent="-330200" lvl="0" marL="457200" algn="ctr">
              <a:spcBef>
                <a:spcPts val="0"/>
              </a:spcBef>
              <a:spcAft>
                <a:spcPts val="0"/>
              </a:spcAft>
              <a:buSzPts val="16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85750" lvl="7" marL="3657600" algn="ctr">
              <a:spcBef>
                <a:spcPts val="0"/>
              </a:spcBef>
              <a:spcAft>
                <a:spcPts val="0"/>
              </a:spcAft>
              <a:buSzPts val="900"/>
              <a:buChar char="○"/>
              <a:defRPr/>
            </a:lvl8pPr>
            <a:lvl9pPr indent="-285750" lvl="8" marL="4114800" algn="ctr">
              <a:spcBef>
                <a:spcPts val="0"/>
              </a:spcBef>
              <a:spcAft>
                <a:spcPts val="0"/>
              </a:spcAft>
              <a:buSzPts val="900"/>
              <a:buChar char="■"/>
              <a:defRPr/>
            </a:lvl9pPr>
          </a:lstStyle>
          <a:p/>
        </p:txBody>
      </p:sp>
      <p:sp>
        <p:nvSpPr>
          <p:cNvPr id="80" name="Google Shape;8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81" name="Google Shape;81;p13"/>
          <p:cNvPicPr preferRelativeResize="0"/>
          <p:nvPr/>
        </p:nvPicPr>
        <p:blipFill>
          <a:blip r:embed="rId2">
            <a:alphaModFix/>
          </a:blip>
          <a:stretch>
            <a:fillRect/>
          </a:stretch>
        </p:blipFill>
        <p:spPr>
          <a:xfrm>
            <a:off x="503400" y="4772413"/>
            <a:ext cx="952300" cy="250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 name="Shape 82"/>
        <p:cNvGrpSpPr/>
        <p:nvPr/>
      </p:nvGrpSpPr>
      <p:grpSpPr>
        <a:xfrm>
          <a:off x="0" y="0"/>
          <a:ext cx="0" cy="0"/>
          <a:chOff x="0" y="0"/>
          <a:chExt cx="0" cy="0"/>
        </a:xfrm>
      </p:grpSpPr>
      <p:sp>
        <p:nvSpPr>
          <p:cNvPr id="83" name="Google Shape;83;p14"/>
          <p:cNvSpPr/>
          <p:nvPr/>
        </p:nvSpPr>
        <p:spPr>
          <a:xfrm>
            <a:off x="476100" y="465300"/>
            <a:ext cx="4087500" cy="421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14"/>
          <p:cNvSpPr txBox="1"/>
          <p:nvPr>
            <p:ph type="title"/>
          </p:nvPr>
        </p:nvSpPr>
        <p:spPr>
          <a:xfrm>
            <a:off x="899850" y="1667250"/>
            <a:ext cx="3240000" cy="1397700"/>
          </a:xfrm>
          <a:prstGeom prst="rect">
            <a:avLst/>
          </a:prstGeom>
        </p:spPr>
        <p:txBody>
          <a:bodyPr anchorCtr="0" anchor="b" bIns="91425" lIns="91425" spcFirstLastPara="1" rIns="91425" wrap="square" tIns="91425">
            <a:normAutofit/>
          </a:bodyPr>
          <a:lstStyle>
            <a:lvl1pPr lvl="0" rtl="0">
              <a:spcBef>
                <a:spcPts val="0"/>
              </a:spcBef>
              <a:spcAft>
                <a:spcPts val="0"/>
              </a:spcAft>
              <a:buSzPts val="3800"/>
              <a:buNone/>
              <a:defRPr sz="3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6" name="Google Shape;86;p14"/>
          <p:cNvSpPr txBox="1"/>
          <p:nvPr>
            <p:ph idx="1" type="subTitle"/>
          </p:nvPr>
        </p:nvSpPr>
        <p:spPr>
          <a:xfrm>
            <a:off x="4987025" y="1829850"/>
            <a:ext cx="3240000" cy="1235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Font typeface="Roboto Light"/>
              <a:buNone/>
              <a:defRPr>
                <a:latin typeface="Roboto Light"/>
                <a:ea typeface="Roboto Light"/>
                <a:cs typeface="Roboto Light"/>
                <a:sym typeface="Roboto Light"/>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87" name="Google Shape;87;p14"/>
          <p:cNvPicPr preferRelativeResize="0"/>
          <p:nvPr/>
        </p:nvPicPr>
        <p:blipFill>
          <a:blip r:embed="rId2">
            <a:alphaModFix/>
          </a:blip>
          <a:stretch>
            <a:fillRect/>
          </a:stretch>
        </p:blipFill>
        <p:spPr>
          <a:xfrm>
            <a:off x="503400" y="4772413"/>
            <a:ext cx="952300" cy="250626"/>
          </a:xfrm>
          <a:prstGeom prst="rect">
            <a:avLst/>
          </a:prstGeom>
          <a:noFill/>
          <a:ln>
            <a:noFill/>
          </a:ln>
        </p:spPr>
      </p:pic>
    </p:spTree>
  </p:cSld>
  <p:clrMapOvr>
    <a:masterClrMapping/>
  </p:clrMapOvr>
  <p:extLst>
    <p:ext uri="{DCECCB84-F9BA-43D5-87BE-67443E8EF086}">
      <p15:sldGuideLst>
        <p15:guide id="1" orient="horz" pos="1050">
          <p15:clr>
            <a:srgbClr val="FA7B17"/>
          </p15:clr>
        </p15:guide>
        <p15:guide id="2" pos="567">
          <p15:clr>
            <a:srgbClr val="FA7B17"/>
          </p15:clr>
        </p15:guide>
        <p15:guide id="3" orient="horz" pos="1931">
          <p15:clr>
            <a:srgbClr val="FA7B17"/>
          </p15:clr>
        </p15:guide>
        <p15:guide id="4" pos="3141">
          <p15:clr>
            <a:srgbClr val="FA7B17"/>
          </p15:clr>
        </p15:guide>
        <p15:guide id="5" pos="5443">
          <p15:clr>
            <a:srgbClr val="FA7B17"/>
          </p15:clr>
        </p15:guide>
        <p15:guide id="6" pos="2608">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88" name="Shape 88"/>
        <p:cNvGrpSpPr/>
        <p:nvPr/>
      </p:nvGrpSpPr>
      <p:grpSpPr>
        <a:xfrm>
          <a:off x="0" y="0"/>
          <a:ext cx="0" cy="0"/>
          <a:chOff x="0" y="0"/>
          <a:chExt cx="0" cy="0"/>
        </a:xfrm>
      </p:grpSpPr>
      <p:sp>
        <p:nvSpPr>
          <p:cNvPr id="89" name="Google Shape;89;p15"/>
          <p:cNvSpPr txBox="1"/>
          <p:nvPr>
            <p:ph type="title"/>
          </p:nvPr>
        </p:nvSpPr>
        <p:spPr>
          <a:xfrm>
            <a:off x="490300" y="1206900"/>
            <a:ext cx="8071200" cy="2607000"/>
          </a:xfrm>
          <a:prstGeom prst="rect">
            <a:avLst/>
          </a:prstGeom>
        </p:spPr>
        <p:txBody>
          <a:bodyPr anchorCtr="0" anchor="t" bIns="91425" lIns="91425" spcFirstLastPara="1" rIns="91425" wrap="square" tIns="91425">
            <a:normAutofit/>
          </a:bodyPr>
          <a:lstStyle>
            <a:lvl1pPr lvl="0">
              <a:spcBef>
                <a:spcPts val="0"/>
              </a:spcBef>
              <a:spcAft>
                <a:spcPts val="0"/>
              </a:spcAft>
              <a:buSzPts val="5200"/>
              <a:buNone/>
              <a:defRPr sz="5200"/>
            </a:lvl1pPr>
            <a:lvl2pPr lvl="1">
              <a:spcBef>
                <a:spcPts val="0"/>
              </a:spcBef>
              <a:spcAft>
                <a:spcPts val="0"/>
              </a:spcAft>
              <a:buSzPts val="2800"/>
              <a:buNone/>
              <a:defRPr>
                <a:latin typeface="Roboto Light"/>
                <a:ea typeface="Roboto Light"/>
                <a:cs typeface="Roboto Light"/>
                <a:sym typeface="Roboto Light"/>
              </a:defRPr>
            </a:lvl2pPr>
            <a:lvl3pPr lvl="2">
              <a:spcBef>
                <a:spcPts val="0"/>
              </a:spcBef>
              <a:spcAft>
                <a:spcPts val="0"/>
              </a:spcAft>
              <a:buSzPts val="2800"/>
              <a:buNone/>
              <a:defRPr>
                <a:latin typeface="Roboto Light"/>
                <a:ea typeface="Roboto Light"/>
                <a:cs typeface="Roboto Light"/>
                <a:sym typeface="Roboto Light"/>
              </a:defRPr>
            </a:lvl3pPr>
            <a:lvl4pPr lvl="3">
              <a:spcBef>
                <a:spcPts val="0"/>
              </a:spcBef>
              <a:spcAft>
                <a:spcPts val="0"/>
              </a:spcAft>
              <a:buSzPts val="2800"/>
              <a:buNone/>
              <a:defRPr>
                <a:latin typeface="Roboto Light"/>
                <a:ea typeface="Roboto Light"/>
                <a:cs typeface="Roboto Light"/>
                <a:sym typeface="Roboto Light"/>
              </a:defRPr>
            </a:lvl4pPr>
            <a:lvl5pPr lvl="4">
              <a:spcBef>
                <a:spcPts val="0"/>
              </a:spcBef>
              <a:spcAft>
                <a:spcPts val="0"/>
              </a:spcAft>
              <a:buSzPts val="2800"/>
              <a:buNone/>
              <a:defRPr>
                <a:latin typeface="Roboto Light"/>
                <a:ea typeface="Roboto Light"/>
                <a:cs typeface="Roboto Light"/>
                <a:sym typeface="Roboto Light"/>
              </a:defRPr>
            </a:lvl5pPr>
            <a:lvl6pPr lvl="5">
              <a:spcBef>
                <a:spcPts val="0"/>
              </a:spcBef>
              <a:spcAft>
                <a:spcPts val="0"/>
              </a:spcAft>
              <a:buSzPts val="2800"/>
              <a:buNone/>
              <a:defRPr>
                <a:latin typeface="Roboto Light"/>
                <a:ea typeface="Roboto Light"/>
                <a:cs typeface="Roboto Light"/>
                <a:sym typeface="Roboto Light"/>
              </a:defRPr>
            </a:lvl6pPr>
            <a:lvl7pPr lvl="6">
              <a:spcBef>
                <a:spcPts val="0"/>
              </a:spcBef>
              <a:spcAft>
                <a:spcPts val="0"/>
              </a:spcAft>
              <a:buSzPts val="2800"/>
              <a:buNone/>
              <a:defRPr>
                <a:latin typeface="Roboto Light"/>
                <a:ea typeface="Roboto Light"/>
                <a:cs typeface="Roboto Light"/>
                <a:sym typeface="Roboto Light"/>
              </a:defRPr>
            </a:lvl7pPr>
            <a:lvl8pPr lvl="7">
              <a:spcBef>
                <a:spcPts val="0"/>
              </a:spcBef>
              <a:spcAft>
                <a:spcPts val="0"/>
              </a:spcAft>
              <a:buSzPts val="2800"/>
              <a:buNone/>
              <a:defRPr>
                <a:latin typeface="Roboto Light"/>
                <a:ea typeface="Roboto Light"/>
                <a:cs typeface="Roboto Light"/>
                <a:sym typeface="Roboto Light"/>
              </a:defRPr>
            </a:lvl8pPr>
            <a:lvl9pPr lvl="8">
              <a:spcBef>
                <a:spcPts val="0"/>
              </a:spcBef>
              <a:spcAft>
                <a:spcPts val="0"/>
              </a:spcAft>
              <a:buSzPts val="2800"/>
              <a:buNone/>
              <a:defRPr>
                <a:latin typeface="Roboto Light"/>
                <a:ea typeface="Roboto Light"/>
                <a:cs typeface="Roboto Light"/>
                <a:sym typeface="Roboto Light"/>
              </a:defRPr>
            </a:lvl9pPr>
          </a:lstStyle>
          <a:p/>
        </p:txBody>
      </p:sp>
      <p:pic>
        <p:nvPicPr>
          <p:cNvPr id="90" name="Google Shape;90;p15"/>
          <p:cNvPicPr preferRelativeResize="0"/>
          <p:nvPr/>
        </p:nvPicPr>
        <p:blipFill>
          <a:blip r:embed="rId2">
            <a:alphaModFix/>
          </a:blip>
          <a:stretch>
            <a:fillRect/>
          </a:stretch>
        </p:blipFill>
        <p:spPr>
          <a:xfrm>
            <a:off x="221100" y="4713838"/>
            <a:ext cx="952300" cy="2506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91" name="Shape 91"/>
        <p:cNvGrpSpPr/>
        <p:nvPr/>
      </p:nvGrpSpPr>
      <p:grpSpPr>
        <a:xfrm>
          <a:off x="0" y="0"/>
          <a:ext cx="0" cy="0"/>
          <a:chOff x="0" y="0"/>
          <a:chExt cx="0" cy="0"/>
        </a:xfrm>
      </p:grpSpPr>
      <p:sp>
        <p:nvSpPr>
          <p:cNvPr id="92" name="Google Shape;92;p16"/>
          <p:cNvSpPr txBox="1"/>
          <p:nvPr>
            <p:ph type="title"/>
          </p:nvPr>
        </p:nvSpPr>
        <p:spPr>
          <a:xfrm>
            <a:off x="221100" y="167175"/>
            <a:ext cx="78213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3800"/>
              <a:buNone/>
              <a:defRPr sz="38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93" name="Google Shape;93;p16"/>
          <p:cNvCxnSpPr/>
          <p:nvPr/>
        </p:nvCxnSpPr>
        <p:spPr>
          <a:xfrm>
            <a:off x="294900" y="899725"/>
            <a:ext cx="8521500" cy="0"/>
          </a:xfrm>
          <a:prstGeom prst="straightConnector1">
            <a:avLst/>
          </a:prstGeom>
          <a:noFill/>
          <a:ln cap="flat" cmpd="sng" w="9525">
            <a:solidFill>
              <a:schemeClr val="dk2"/>
            </a:solidFill>
            <a:prstDash val="solid"/>
            <a:round/>
            <a:headEnd len="med" w="med" type="none"/>
            <a:tailEnd len="med" w="med" type="none"/>
          </a:ln>
        </p:spPr>
      </p:cxnSp>
      <p:pic>
        <p:nvPicPr>
          <p:cNvPr id="94" name="Google Shape;94;p16"/>
          <p:cNvPicPr preferRelativeResize="0"/>
          <p:nvPr/>
        </p:nvPicPr>
        <p:blipFill>
          <a:blip r:embed="rId2">
            <a:alphaModFix/>
          </a:blip>
          <a:stretch>
            <a:fillRect/>
          </a:stretch>
        </p:blipFill>
        <p:spPr>
          <a:xfrm>
            <a:off x="221100" y="4713838"/>
            <a:ext cx="952300" cy="250626"/>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guide id="3" pos="186">
          <p15:clr>
            <a:srgbClr val="FA7B17"/>
          </p15:clr>
        </p15:guide>
        <p15:guide id="4" pos="5556">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bg>
      <p:bgPr>
        <a:solidFill>
          <a:schemeClr val="accent6"/>
        </a:solidFill>
      </p:bgPr>
    </p:bg>
    <p:spTree>
      <p:nvGrpSpPr>
        <p:cNvPr id="95" name="Shape 95"/>
        <p:cNvGrpSpPr/>
        <p:nvPr/>
      </p:nvGrpSpPr>
      <p:grpSpPr>
        <a:xfrm>
          <a:off x="0" y="0"/>
          <a:ext cx="0" cy="0"/>
          <a:chOff x="0" y="0"/>
          <a:chExt cx="0" cy="0"/>
        </a:xfrm>
      </p:grpSpPr>
      <p:sp>
        <p:nvSpPr>
          <p:cNvPr id="96" name="Google Shape;96;p17"/>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7"/>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7"/>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7"/>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 name="Google Shape;100;p17"/>
          <p:cNvGrpSpPr/>
          <p:nvPr/>
        </p:nvGrpSpPr>
        <p:grpSpPr>
          <a:xfrm>
            <a:off x="255200" y="592"/>
            <a:ext cx="2250363" cy="1044300"/>
            <a:chOff x="255200" y="592"/>
            <a:chExt cx="2250363" cy="1044300"/>
          </a:xfrm>
        </p:grpSpPr>
        <p:sp>
          <p:nvSpPr>
            <p:cNvPr id="101" name="Google Shape;101;p17"/>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7"/>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7"/>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 name="Google Shape;104;p17"/>
          <p:cNvGrpSpPr/>
          <p:nvPr/>
        </p:nvGrpSpPr>
        <p:grpSpPr>
          <a:xfrm>
            <a:off x="905395" y="592"/>
            <a:ext cx="2250363" cy="1044300"/>
            <a:chOff x="905395" y="592"/>
            <a:chExt cx="2250363" cy="1044300"/>
          </a:xfrm>
        </p:grpSpPr>
        <p:sp>
          <p:nvSpPr>
            <p:cNvPr id="105" name="Google Shape;105;p17"/>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7"/>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7"/>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 name="Google Shape;108;p17"/>
          <p:cNvGrpSpPr/>
          <p:nvPr/>
        </p:nvGrpSpPr>
        <p:grpSpPr>
          <a:xfrm>
            <a:off x="7057470" y="5088"/>
            <a:ext cx="1851282" cy="752108"/>
            <a:chOff x="6917201" y="0"/>
            <a:chExt cx="2227777" cy="863400"/>
          </a:xfrm>
        </p:grpSpPr>
        <p:sp>
          <p:nvSpPr>
            <p:cNvPr id="109" name="Google Shape;109;p17"/>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7"/>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 name="Google Shape;112;p17"/>
          <p:cNvGrpSpPr/>
          <p:nvPr/>
        </p:nvGrpSpPr>
        <p:grpSpPr>
          <a:xfrm>
            <a:off x="6553032" y="4217852"/>
            <a:ext cx="2389068" cy="925737"/>
            <a:chOff x="6917201" y="0"/>
            <a:chExt cx="2227777" cy="863400"/>
          </a:xfrm>
        </p:grpSpPr>
        <p:sp>
          <p:nvSpPr>
            <p:cNvPr id="113" name="Google Shape;113;p17"/>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7"/>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7"/>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 name="Google Shape;116;p17"/>
          <p:cNvGrpSpPr/>
          <p:nvPr/>
        </p:nvGrpSpPr>
        <p:grpSpPr>
          <a:xfrm>
            <a:off x="199150" y="4055652"/>
            <a:ext cx="2795414" cy="1083308"/>
            <a:chOff x="6917201" y="0"/>
            <a:chExt cx="2227777" cy="863400"/>
          </a:xfrm>
        </p:grpSpPr>
        <p:sp>
          <p:nvSpPr>
            <p:cNvPr id="117" name="Google Shape;117;p17"/>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7"/>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7"/>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 name="Google Shape;120;p17"/>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800"/>
              <a:buNone/>
              <a:defRPr sz="3800"/>
            </a:lvl1pPr>
            <a:lvl2pPr lvl="1" rtl="0" algn="ctr">
              <a:lnSpc>
                <a:spcPct val="100000"/>
              </a:lnSpc>
              <a:spcBef>
                <a:spcPts val="0"/>
              </a:spcBef>
              <a:spcAft>
                <a:spcPts val="0"/>
              </a:spcAft>
              <a:buSzPts val="3800"/>
              <a:buNone/>
              <a:defRPr sz="3800"/>
            </a:lvl2pPr>
            <a:lvl3pPr lvl="2" rtl="0" algn="ctr">
              <a:lnSpc>
                <a:spcPct val="100000"/>
              </a:lnSpc>
              <a:spcBef>
                <a:spcPts val="0"/>
              </a:spcBef>
              <a:spcAft>
                <a:spcPts val="0"/>
              </a:spcAft>
              <a:buSzPts val="3800"/>
              <a:buNone/>
              <a:defRPr sz="3800"/>
            </a:lvl3pPr>
            <a:lvl4pPr lvl="3" rtl="0" algn="ctr">
              <a:lnSpc>
                <a:spcPct val="100000"/>
              </a:lnSpc>
              <a:spcBef>
                <a:spcPts val="0"/>
              </a:spcBef>
              <a:spcAft>
                <a:spcPts val="0"/>
              </a:spcAft>
              <a:buSzPts val="3800"/>
              <a:buNone/>
              <a:defRPr sz="3800"/>
            </a:lvl4pPr>
            <a:lvl5pPr lvl="4" rtl="0" algn="ctr">
              <a:lnSpc>
                <a:spcPct val="100000"/>
              </a:lnSpc>
              <a:spcBef>
                <a:spcPts val="0"/>
              </a:spcBef>
              <a:spcAft>
                <a:spcPts val="0"/>
              </a:spcAft>
              <a:buSzPts val="3800"/>
              <a:buNone/>
              <a:defRPr sz="3800"/>
            </a:lvl5pPr>
            <a:lvl6pPr lvl="5" rtl="0" algn="ctr">
              <a:lnSpc>
                <a:spcPct val="100000"/>
              </a:lnSpc>
              <a:spcBef>
                <a:spcPts val="0"/>
              </a:spcBef>
              <a:spcAft>
                <a:spcPts val="0"/>
              </a:spcAft>
              <a:buSzPts val="3800"/>
              <a:buNone/>
              <a:defRPr sz="3800"/>
            </a:lvl6pPr>
            <a:lvl7pPr lvl="6" rtl="0" algn="ctr">
              <a:lnSpc>
                <a:spcPct val="100000"/>
              </a:lnSpc>
              <a:spcBef>
                <a:spcPts val="0"/>
              </a:spcBef>
              <a:spcAft>
                <a:spcPts val="0"/>
              </a:spcAft>
              <a:buSzPts val="3800"/>
              <a:buNone/>
              <a:defRPr sz="3800"/>
            </a:lvl7pPr>
            <a:lvl8pPr lvl="7" rtl="0" algn="ctr">
              <a:lnSpc>
                <a:spcPct val="100000"/>
              </a:lnSpc>
              <a:spcBef>
                <a:spcPts val="0"/>
              </a:spcBef>
              <a:spcAft>
                <a:spcPts val="0"/>
              </a:spcAft>
              <a:buSzPts val="3800"/>
              <a:buNone/>
              <a:defRPr sz="3800"/>
            </a:lvl8pPr>
            <a:lvl9pPr lvl="8" rtl="0" algn="ctr">
              <a:lnSpc>
                <a:spcPct val="100000"/>
              </a:lnSpc>
              <a:spcBef>
                <a:spcPts val="0"/>
              </a:spcBef>
              <a:spcAft>
                <a:spcPts val="0"/>
              </a:spcAft>
              <a:buSzPts val="3800"/>
              <a:buNone/>
              <a:defRPr sz="3800"/>
            </a:lvl9pPr>
          </a:lstStyle>
          <a:p/>
        </p:txBody>
      </p:sp>
      <p:sp>
        <p:nvSpPr>
          <p:cNvPr id="121" name="Google Shape;121;p17"/>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22" name="Google Shape;122;p1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23" name="Shape 123"/>
        <p:cNvGrpSpPr/>
        <p:nvPr/>
      </p:nvGrpSpPr>
      <p:grpSpPr>
        <a:xfrm>
          <a:off x="0" y="0"/>
          <a:ext cx="0" cy="0"/>
          <a:chOff x="0" y="0"/>
          <a:chExt cx="0" cy="0"/>
        </a:xfrm>
      </p:grpSpPr>
      <p:sp>
        <p:nvSpPr>
          <p:cNvPr id="124" name="Google Shape;124;p1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1">
  <p:cSld name="TITLE_1">
    <p:spTree>
      <p:nvGrpSpPr>
        <p:cNvPr id="15" name="Shape 15"/>
        <p:cNvGrpSpPr/>
        <p:nvPr/>
      </p:nvGrpSpPr>
      <p:grpSpPr>
        <a:xfrm>
          <a:off x="0" y="0"/>
          <a:ext cx="0" cy="0"/>
          <a:chOff x="0" y="0"/>
          <a:chExt cx="0" cy="0"/>
        </a:xfrm>
      </p:grpSpPr>
      <p:sp>
        <p:nvSpPr>
          <p:cNvPr id="16" name="Google Shape;16;p3"/>
          <p:cNvSpPr/>
          <p:nvPr/>
        </p:nvSpPr>
        <p:spPr>
          <a:xfrm>
            <a:off x="476100" y="465300"/>
            <a:ext cx="8191800" cy="421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ctrTitle"/>
          </p:nvPr>
        </p:nvSpPr>
        <p:spPr>
          <a:xfrm>
            <a:off x="224683" y="2690100"/>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Font typeface="Rubik Light"/>
              <a:buNone/>
              <a:defRPr sz="5200">
                <a:latin typeface="Rubik Light"/>
                <a:ea typeface="Rubik Light"/>
                <a:cs typeface="Rubik Light"/>
                <a:sym typeface="Rubik Ligh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3"/>
          <p:cNvPicPr preferRelativeResize="0"/>
          <p:nvPr/>
        </p:nvPicPr>
        <p:blipFill>
          <a:blip r:embed="rId2">
            <a:alphaModFix/>
          </a:blip>
          <a:stretch>
            <a:fillRect/>
          </a:stretch>
        </p:blipFill>
        <p:spPr>
          <a:xfrm>
            <a:off x="503400" y="4772413"/>
            <a:ext cx="952300" cy="2506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4"/>
          <p:cNvSpPr/>
          <p:nvPr/>
        </p:nvSpPr>
        <p:spPr>
          <a:xfrm>
            <a:off x="476100" y="465300"/>
            <a:ext cx="8191800" cy="421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688325" y="2150850"/>
            <a:ext cx="77673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4"/>
          <p:cNvPicPr preferRelativeResize="0"/>
          <p:nvPr/>
        </p:nvPicPr>
        <p:blipFill>
          <a:blip r:embed="rId2">
            <a:alphaModFix/>
          </a:blip>
          <a:stretch>
            <a:fillRect/>
          </a:stretch>
        </p:blipFill>
        <p:spPr>
          <a:xfrm>
            <a:off x="503400" y="4772413"/>
            <a:ext cx="952300" cy="2506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5"/>
          <p:cNvSpPr/>
          <p:nvPr/>
        </p:nvSpPr>
        <p:spPr>
          <a:xfrm>
            <a:off x="476100" y="465300"/>
            <a:ext cx="8191800" cy="421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651150" y="468500"/>
            <a:ext cx="78213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800"/>
              <a:buNone/>
              <a:defRPr sz="3800"/>
            </a:lvl1pPr>
            <a:lvl2pPr lvl="1">
              <a:spcBef>
                <a:spcPts val="0"/>
              </a:spcBef>
              <a:spcAft>
                <a:spcPts val="0"/>
              </a:spcAft>
              <a:buSzPts val="3800"/>
              <a:buNone/>
              <a:defRPr sz="3800"/>
            </a:lvl2pPr>
            <a:lvl3pPr lvl="2">
              <a:spcBef>
                <a:spcPts val="0"/>
              </a:spcBef>
              <a:spcAft>
                <a:spcPts val="0"/>
              </a:spcAft>
              <a:buSzPts val="3800"/>
              <a:buNone/>
              <a:defRPr sz="3800"/>
            </a:lvl3pPr>
            <a:lvl4pPr lvl="3">
              <a:spcBef>
                <a:spcPts val="0"/>
              </a:spcBef>
              <a:spcAft>
                <a:spcPts val="0"/>
              </a:spcAft>
              <a:buSzPts val="3800"/>
              <a:buNone/>
              <a:defRPr sz="3800"/>
            </a:lvl4pPr>
            <a:lvl5pPr lvl="4">
              <a:spcBef>
                <a:spcPts val="0"/>
              </a:spcBef>
              <a:spcAft>
                <a:spcPts val="0"/>
              </a:spcAft>
              <a:buSzPts val="3800"/>
              <a:buNone/>
              <a:defRPr sz="3800"/>
            </a:lvl5pPr>
            <a:lvl6pPr lvl="5">
              <a:spcBef>
                <a:spcPts val="0"/>
              </a:spcBef>
              <a:spcAft>
                <a:spcPts val="0"/>
              </a:spcAft>
              <a:buSzPts val="3800"/>
              <a:buNone/>
              <a:defRPr sz="3800"/>
            </a:lvl6pPr>
            <a:lvl7pPr lvl="6">
              <a:spcBef>
                <a:spcPts val="0"/>
              </a:spcBef>
              <a:spcAft>
                <a:spcPts val="0"/>
              </a:spcAft>
              <a:buSzPts val="3800"/>
              <a:buNone/>
              <a:defRPr sz="3800"/>
            </a:lvl7pPr>
            <a:lvl8pPr lvl="7">
              <a:spcBef>
                <a:spcPts val="0"/>
              </a:spcBef>
              <a:spcAft>
                <a:spcPts val="0"/>
              </a:spcAft>
              <a:buSzPts val="3800"/>
              <a:buNone/>
              <a:defRPr sz="3800"/>
            </a:lvl8pPr>
            <a:lvl9pPr lvl="8">
              <a:spcBef>
                <a:spcPts val="0"/>
              </a:spcBef>
              <a:spcAft>
                <a:spcPts val="0"/>
              </a:spcAft>
              <a:buSzPts val="3800"/>
              <a:buNone/>
              <a:defRPr sz="3800"/>
            </a:lvl9pPr>
          </a:lstStyle>
          <a:p/>
        </p:txBody>
      </p:sp>
      <p:sp>
        <p:nvSpPr>
          <p:cNvPr id="28" name="Google Shape;28;p5"/>
          <p:cNvSpPr txBox="1"/>
          <p:nvPr>
            <p:ph idx="1" type="body"/>
          </p:nvPr>
        </p:nvSpPr>
        <p:spPr>
          <a:xfrm>
            <a:off x="724950" y="1372650"/>
            <a:ext cx="3954600" cy="3082500"/>
          </a:xfrm>
          <a:prstGeom prst="rect">
            <a:avLst/>
          </a:prstGeom>
        </p:spPr>
        <p:txBody>
          <a:bodyPr anchorCtr="0" anchor="t" bIns="91425" lIns="91425" spcFirstLastPara="1" rIns="91425" wrap="square" tIns="91425">
            <a:normAutofit/>
          </a:bodyPr>
          <a:lstStyle>
            <a:lvl1pPr indent="-330200" lvl="0" marL="457200">
              <a:lnSpc>
                <a:spcPct val="150000"/>
              </a:lnSpc>
              <a:spcBef>
                <a:spcPts val="0"/>
              </a:spcBef>
              <a:spcAft>
                <a:spcPts val="0"/>
              </a:spcAft>
              <a:buSzPts val="16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0" name="Google Shape;30;p5"/>
          <p:cNvCxnSpPr/>
          <p:nvPr/>
        </p:nvCxnSpPr>
        <p:spPr>
          <a:xfrm>
            <a:off x="724950" y="1206925"/>
            <a:ext cx="7694100" cy="0"/>
          </a:xfrm>
          <a:prstGeom prst="straightConnector1">
            <a:avLst/>
          </a:prstGeom>
          <a:noFill/>
          <a:ln cap="flat" cmpd="sng" w="9525">
            <a:solidFill>
              <a:schemeClr val="dk2"/>
            </a:solidFill>
            <a:prstDash val="solid"/>
            <a:round/>
            <a:headEnd len="med" w="med" type="none"/>
            <a:tailEnd len="med" w="med" type="none"/>
          </a:ln>
        </p:spPr>
      </p:cxnSp>
      <p:sp>
        <p:nvSpPr>
          <p:cNvPr id="31" name="Google Shape;31;p5"/>
          <p:cNvSpPr/>
          <p:nvPr/>
        </p:nvSpPr>
        <p:spPr>
          <a:xfrm>
            <a:off x="5034400" y="1436400"/>
            <a:ext cx="3345900" cy="29550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 name="Google Shape;32;p5"/>
          <p:cNvPicPr preferRelativeResize="0"/>
          <p:nvPr/>
        </p:nvPicPr>
        <p:blipFill>
          <a:blip r:embed="rId2">
            <a:alphaModFix/>
          </a:blip>
          <a:stretch>
            <a:fillRect/>
          </a:stretch>
        </p:blipFill>
        <p:spPr>
          <a:xfrm>
            <a:off x="503400" y="4772413"/>
            <a:ext cx="952300" cy="250626"/>
          </a:xfrm>
          <a:prstGeom prst="rect">
            <a:avLst/>
          </a:prstGeom>
          <a:noFill/>
          <a:ln>
            <a:noFill/>
          </a:ln>
        </p:spPr>
      </p:pic>
    </p:spTree>
  </p:cSld>
  <p:clrMapOvr>
    <a:masterClrMapping/>
  </p:clrMapOvr>
  <p:extLst>
    <p:ext uri="{DCECCB84-F9BA-43D5-87BE-67443E8EF086}">
      <p15:sldGuideLst>
        <p15:guide id="1" pos="3171">
          <p15:clr>
            <a:srgbClr val="FA7B17"/>
          </p15:clr>
        </p15:guide>
        <p15:guide id="2" pos="5288">
          <p15:clr>
            <a:srgbClr val="FA7B17"/>
          </p15:clr>
        </p15:guide>
        <p15:guide id="3" orient="horz" pos="2768">
          <p15:clr>
            <a:srgbClr val="FA7B17"/>
          </p15:clr>
        </p15:guide>
        <p15:guide id="4" orient="horz" pos="903">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6"/>
          <p:cNvSpPr/>
          <p:nvPr/>
        </p:nvSpPr>
        <p:spPr>
          <a:xfrm>
            <a:off x="476100" y="465300"/>
            <a:ext cx="8191800" cy="421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txBox="1"/>
          <p:nvPr>
            <p:ph idx="1" type="body"/>
          </p:nvPr>
        </p:nvSpPr>
        <p:spPr>
          <a:xfrm>
            <a:off x="4832400" y="1372625"/>
            <a:ext cx="3639900" cy="3082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6"/>
          <p:cNvSpPr txBox="1"/>
          <p:nvPr>
            <p:ph idx="2" type="body"/>
          </p:nvPr>
        </p:nvSpPr>
        <p:spPr>
          <a:xfrm>
            <a:off x="768525" y="1372625"/>
            <a:ext cx="3639900" cy="30825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cxnSp>
        <p:nvCxnSpPr>
          <p:cNvPr id="38" name="Google Shape;38;p6"/>
          <p:cNvCxnSpPr/>
          <p:nvPr/>
        </p:nvCxnSpPr>
        <p:spPr>
          <a:xfrm>
            <a:off x="724950" y="1206925"/>
            <a:ext cx="7694100" cy="0"/>
          </a:xfrm>
          <a:prstGeom prst="straightConnector1">
            <a:avLst/>
          </a:prstGeom>
          <a:noFill/>
          <a:ln cap="flat" cmpd="sng" w="9525">
            <a:solidFill>
              <a:schemeClr val="dk2"/>
            </a:solidFill>
            <a:prstDash val="solid"/>
            <a:round/>
            <a:headEnd len="med" w="med" type="none"/>
            <a:tailEnd len="med" w="med" type="none"/>
          </a:ln>
        </p:spPr>
      </p:cxnSp>
      <p:pic>
        <p:nvPicPr>
          <p:cNvPr id="39" name="Google Shape;39;p6"/>
          <p:cNvPicPr preferRelativeResize="0"/>
          <p:nvPr/>
        </p:nvPicPr>
        <p:blipFill>
          <a:blip r:embed="rId2">
            <a:alphaModFix/>
          </a:blip>
          <a:stretch>
            <a:fillRect/>
          </a:stretch>
        </p:blipFill>
        <p:spPr>
          <a:xfrm>
            <a:off x="503400" y="4772413"/>
            <a:ext cx="952300" cy="250626"/>
          </a:xfrm>
          <a:prstGeom prst="rect">
            <a:avLst/>
          </a:prstGeom>
          <a:noFill/>
          <a:ln>
            <a:noFill/>
          </a:ln>
        </p:spPr>
      </p:pic>
      <p:sp>
        <p:nvSpPr>
          <p:cNvPr id="40" name="Google Shape;40;p6"/>
          <p:cNvSpPr txBox="1"/>
          <p:nvPr>
            <p:ph type="title"/>
          </p:nvPr>
        </p:nvSpPr>
        <p:spPr>
          <a:xfrm>
            <a:off x="651150" y="468500"/>
            <a:ext cx="78213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800"/>
              <a:buNone/>
              <a:defRPr sz="38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1" name="Shape 41"/>
        <p:cNvGrpSpPr/>
        <p:nvPr/>
      </p:nvGrpSpPr>
      <p:grpSpPr>
        <a:xfrm>
          <a:off x="0" y="0"/>
          <a:ext cx="0" cy="0"/>
          <a:chOff x="0" y="0"/>
          <a:chExt cx="0" cy="0"/>
        </a:xfrm>
      </p:grpSpPr>
      <p:sp>
        <p:nvSpPr>
          <p:cNvPr id="42" name="Google Shape;42;p7"/>
          <p:cNvSpPr/>
          <p:nvPr/>
        </p:nvSpPr>
        <p:spPr>
          <a:xfrm>
            <a:off x="476100" y="465300"/>
            <a:ext cx="8191800" cy="421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7"/>
          <p:cNvPicPr preferRelativeResize="0"/>
          <p:nvPr/>
        </p:nvPicPr>
        <p:blipFill>
          <a:blip r:embed="rId2">
            <a:alphaModFix/>
          </a:blip>
          <a:stretch>
            <a:fillRect/>
          </a:stretch>
        </p:blipFill>
        <p:spPr>
          <a:xfrm>
            <a:off x="503400" y="4772413"/>
            <a:ext cx="952300" cy="250626"/>
          </a:xfrm>
          <a:prstGeom prst="rect">
            <a:avLst/>
          </a:prstGeom>
          <a:noFill/>
          <a:ln>
            <a:noFill/>
          </a:ln>
        </p:spPr>
      </p:pic>
      <p:sp>
        <p:nvSpPr>
          <p:cNvPr id="45" name="Google Shape;45;p7"/>
          <p:cNvSpPr txBox="1"/>
          <p:nvPr>
            <p:ph type="title"/>
          </p:nvPr>
        </p:nvSpPr>
        <p:spPr>
          <a:xfrm>
            <a:off x="651150" y="468500"/>
            <a:ext cx="78213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800"/>
              <a:buNone/>
              <a:defRPr sz="38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8"/>
          <p:cNvSpPr/>
          <p:nvPr/>
        </p:nvSpPr>
        <p:spPr>
          <a:xfrm>
            <a:off x="476100" y="465300"/>
            <a:ext cx="8191800" cy="421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8"/>
          <p:cNvSpPr txBox="1"/>
          <p:nvPr>
            <p:ph idx="1" type="body"/>
          </p:nvPr>
        </p:nvSpPr>
        <p:spPr>
          <a:xfrm>
            <a:off x="700825" y="1372625"/>
            <a:ext cx="7771500" cy="30825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SzPts val="1600"/>
              <a:buFont typeface="Roboto Light"/>
              <a:buChar char="●"/>
              <a:defRPr>
                <a:latin typeface="Roboto Light"/>
                <a:ea typeface="Roboto Light"/>
                <a:cs typeface="Roboto Light"/>
                <a:sym typeface="Roboto Light"/>
              </a:defRPr>
            </a:lvl1pPr>
            <a:lvl2pPr indent="-317500" lvl="1" marL="914400" rtl="0">
              <a:spcBef>
                <a:spcPts val="0"/>
              </a:spcBef>
              <a:spcAft>
                <a:spcPts val="0"/>
              </a:spcAft>
              <a:buSzPts val="1400"/>
              <a:buFont typeface="Roboto Light"/>
              <a:buChar char="○"/>
              <a:defRPr>
                <a:latin typeface="Roboto Light"/>
                <a:ea typeface="Roboto Light"/>
                <a:cs typeface="Roboto Light"/>
                <a:sym typeface="Roboto Light"/>
              </a:defRPr>
            </a:lvl2pPr>
            <a:lvl3pPr indent="-311150" lvl="2" marL="1371600" rtl="0">
              <a:spcBef>
                <a:spcPts val="0"/>
              </a:spcBef>
              <a:spcAft>
                <a:spcPts val="0"/>
              </a:spcAft>
              <a:buSzPts val="1300"/>
              <a:buFont typeface="Roboto Light"/>
              <a:buChar char="■"/>
              <a:defRPr>
                <a:latin typeface="Roboto Light"/>
                <a:ea typeface="Roboto Light"/>
                <a:cs typeface="Roboto Light"/>
                <a:sym typeface="Roboto Light"/>
              </a:defRPr>
            </a:lvl3pPr>
            <a:lvl4pPr indent="-304800" lvl="3" marL="1828800" rtl="0">
              <a:spcBef>
                <a:spcPts val="0"/>
              </a:spcBef>
              <a:spcAft>
                <a:spcPts val="0"/>
              </a:spcAft>
              <a:buSzPts val="1200"/>
              <a:buFont typeface="Roboto Light"/>
              <a:buChar char="●"/>
              <a:defRPr>
                <a:latin typeface="Roboto Light"/>
                <a:ea typeface="Roboto Light"/>
                <a:cs typeface="Roboto Light"/>
                <a:sym typeface="Roboto Light"/>
              </a:defRPr>
            </a:lvl4pPr>
            <a:lvl5pPr indent="-298450" lvl="4" marL="2286000" rtl="0">
              <a:spcBef>
                <a:spcPts val="0"/>
              </a:spcBef>
              <a:spcAft>
                <a:spcPts val="0"/>
              </a:spcAft>
              <a:buSzPts val="1100"/>
              <a:buFont typeface="Roboto Light"/>
              <a:buChar char="○"/>
              <a:defRPr>
                <a:latin typeface="Roboto Light"/>
                <a:ea typeface="Roboto Light"/>
                <a:cs typeface="Roboto Light"/>
                <a:sym typeface="Roboto Light"/>
              </a:defRPr>
            </a:lvl5pPr>
            <a:lvl6pPr indent="-292100" lvl="5" marL="2743200" rtl="0">
              <a:spcBef>
                <a:spcPts val="0"/>
              </a:spcBef>
              <a:spcAft>
                <a:spcPts val="0"/>
              </a:spcAft>
              <a:buSzPts val="1000"/>
              <a:buFont typeface="Roboto Light"/>
              <a:buChar char="■"/>
              <a:defRPr>
                <a:latin typeface="Roboto Light"/>
                <a:ea typeface="Roboto Light"/>
                <a:cs typeface="Roboto Light"/>
                <a:sym typeface="Roboto Light"/>
              </a:defRPr>
            </a:lvl6pPr>
            <a:lvl7pPr indent="-285750" lvl="6" marL="3200400" rtl="0">
              <a:spcBef>
                <a:spcPts val="0"/>
              </a:spcBef>
              <a:spcAft>
                <a:spcPts val="0"/>
              </a:spcAft>
              <a:buSzPts val="900"/>
              <a:buFont typeface="Roboto Light"/>
              <a:buChar char="●"/>
              <a:defRPr>
                <a:latin typeface="Roboto Light"/>
                <a:ea typeface="Roboto Light"/>
                <a:cs typeface="Roboto Light"/>
                <a:sym typeface="Roboto Light"/>
              </a:defRPr>
            </a:lvl7pPr>
            <a:lvl8pPr indent="-285750" lvl="7" marL="3657600" rtl="0">
              <a:spcBef>
                <a:spcPts val="0"/>
              </a:spcBef>
              <a:spcAft>
                <a:spcPts val="0"/>
              </a:spcAft>
              <a:buSzPts val="900"/>
              <a:buFont typeface="Roboto Light"/>
              <a:buChar char="○"/>
              <a:defRPr>
                <a:latin typeface="Roboto Light"/>
                <a:ea typeface="Roboto Light"/>
                <a:cs typeface="Roboto Light"/>
                <a:sym typeface="Roboto Light"/>
              </a:defRPr>
            </a:lvl8pPr>
            <a:lvl9pPr indent="-285750" lvl="8" marL="4114800" rtl="0">
              <a:spcBef>
                <a:spcPts val="0"/>
              </a:spcBef>
              <a:spcAft>
                <a:spcPts val="0"/>
              </a:spcAft>
              <a:buSzPts val="900"/>
              <a:buFont typeface="Roboto Light"/>
              <a:buChar char="■"/>
              <a:defRPr>
                <a:latin typeface="Roboto Light"/>
                <a:ea typeface="Roboto Light"/>
                <a:cs typeface="Roboto Light"/>
                <a:sym typeface="Roboto Light"/>
              </a:defRPr>
            </a:lvl9pPr>
          </a:lstStyle>
          <a:p/>
        </p:txBody>
      </p:sp>
      <p:cxnSp>
        <p:nvCxnSpPr>
          <p:cNvPr id="50" name="Google Shape;50;p8"/>
          <p:cNvCxnSpPr/>
          <p:nvPr/>
        </p:nvCxnSpPr>
        <p:spPr>
          <a:xfrm>
            <a:off x="724950" y="1206925"/>
            <a:ext cx="7694100" cy="0"/>
          </a:xfrm>
          <a:prstGeom prst="straightConnector1">
            <a:avLst/>
          </a:prstGeom>
          <a:noFill/>
          <a:ln cap="flat" cmpd="sng" w="9525">
            <a:solidFill>
              <a:schemeClr val="dk2"/>
            </a:solidFill>
            <a:prstDash val="solid"/>
            <a:round/>
            <a:headEnd len="med" w="med" type="none"/>
            <a:tailEnd len="med" w="med" type="none"/>
          </a:ln>
        </p:spPr>
      </p:cxnSp>
      <p:pic>
        <p:nvPicPr>
          <p:cNvPr id="51" name="Google Shape;51;p8"/>
          <p:cNvPicPr preferRelativeResize="0"/>
          <p:nvPr/>
        </p:nvPicPr>
        <p:blipFill>
          <a:blip r:embed="rId2">
            <a:alphaModFix/>
          </a:blip>
          <a:stretch>
            <a:fillRect/>
          </a:stretch>
        </p:blipFill>
        <p:spPr>
          <a:xfrm>
            <a:off x="503400" y="4772413"/>
            <a:ext cx="952300" cy="250626"/>
          </a:xfrm>
          <a:prstGeom prst="rect">
            <a:avLst/>
          </a:prstGeom>
          <a:noFill/>
          <a:ln>
            <a:noFill/>
          </a:ln>
        </p:spPr>
      </p:pic>
      <p:sp>
        <p:nvSpPr>
          <p:cNvPr id="52" name="Google Shape;52;p8"/>
          <p:cNvSpPr txBox="1"/>
          <p:nvPr>
            <p:ph type="title"/>
          </p:nvPr>
        </p:nvSpPr>
        <p:spPr>
          <a:xfrm>
            <a:off x="651150" y="468500"/>
            <a:ext cx="78213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800"/>
              <a:buNone/>
              <a:defRPr sz="38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9"/>
          <p:cNvSpPr/>
          <p:nvPr/>
        </p:nvSpPr>
        <p:spPr>
          <a:xfrm>
            <a:off x="476100" y="465300"/>
            <a:ext cx="8191800" cy="421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txBox="1"/>
          <p:nvPr>
            <p:ph type="title"/>
          </p:nvPr>
        </p:nvSpPr>
        <p:spPr>
          <a:xfrm>
            <a:off x="637000" y="659325"/>
            <a:ext cx="39267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6" name="Google Shape;56;p9"/>
          <p:cNvSpPr txBox="1"/>
          <p:nvPr>
            <p:ph idx="1" type="body"/>
          </p:nvPr>
        </p:nvSpPr>
        <p:spPr>
          <a:xfrm>
            <a:off x="745450" y="1415025"/>
            <a:ext cx="2808000" cy="30306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7" name="Google Shape;5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8" name="Google Shape;58;p9"/>
          <p:cNvCxnSpPr/>
          <p:nvPr/>
        </p:nvCxnSpPr>
        <p:spPr>
          <a:xfrm>
            <a:off x="724950" y="1395500"/>
            <a:ext cx="3862200" cy="0"/>
          </a:xfrm>
          <a:prstGeom prst="straightConnector1">
            <a:avLst/>
          </a:prstGeom>
          <a:noFill/>
          <a:ln cap="flat" cmpd="sng" w="9525">
            <a:solidFill>
              <a:schemeClr val="dk2"/>
            </a:solidFill>
            <a:prstDash val="solid"/>
            <a:round/>
            <a:headEnd len="med" w="med" type="none"/>
            <a:tailEnd len="med" w="med" type="none"/>
          </a:ln>
        </p:spPr>
      </p:cxnSp>
      <p:pic>
        <p:nvPicPr>
          <p:cNvPr id="59" name="Google Shape;59;p9"/>
          <p:cNvPicPr preferRelativeResize="0"/>
          <p:nvPr/>
        </p:nvPicPr>
        <p:blipFill>
          <a:blip r:embed="rId2">
            <a:alphaModFix/>
          </a:blip>
          <a:stretch>
            <a:fillRect/>
          </a:stretch>
        </p:blipFill>
        <p:spPr>
          <a:xfrm>
            <a:off x="503400" y="4772413"/>
            <a:ext cx="952300" cy="25062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0" name="Shape 60"/>
        <p:cNvGrpSpPr/>
        <p:nvPr/>
      </p:nvGrpSpPr>
      <p:grpSpPr>
        <a:xfrm>
          <a:off x="0" y="0"/>
          <a:ext cx="0" cy="0"/>
          <a:chOff x="0" y="0"/>
          <a:chExt cx="0" cy="0"/>
        </a:xfrm>
      </p:grpSpPr>
      <p:sp>
        <p:nvSpPr>
          <p:cNvPr id="61" name="Google Shape;61;p10"/>
          <p:cNvSpPr/>
          <p:nvPr/>
        </p:nvSpPr>
        <p:spPr>
          <a:xfrm>
            <a:off x="476100" y="465300"/>
            <a:ext cx="8191800" cy="421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0"/>
          <p:cNvSpPr txBox="1"/>
          <p:nvPr>
            <p:ph type="title"/>
          </p:nvPr>
        </p:nvSpPr>
        <p:spPr>
          <a:xfrm>
            <a:off x="919325" y="961750"/>
            <a:ext cx="7305300" cy="3333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3" name="Google Shape;6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10"/>
          <p:cNvPicPr preferRelativeResize="0"/>
          <p:nvPr/>
        </p:nvPicPr>
        <p:blipFill>
          <a:blip r:embed="rId2">
            <a:alphaModFix/>
          </a:blip>
          <a:stretch>
            <a:fillRect/>
          </a:stretch>
        </p:blipFill>
        <p:spPr>
          <a:xfrm>
            <a:off x="503400" y="4772413"/>
            <a:ext cx="952300" cy="2506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0" y="0"/>
            <a:ext cx="9144000" cy="5143500"/>
          </a:xfrm>
          <a:prstGeom prst="rect">
            <a:avLst/>
          </a:prstGeom>
          <a:noFill/>
          <a:ln>
            <a:noFill/>
          </a:ln>
        </p:spPr>
      </p:pic>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ubik Light"/>
              <a:buNone/>
              <a:defRPr sz="2800">
                <a:solidFill>
                  <a:schemeClr val="dk2"/>
                </a:solidFill>
                <a:latin typeface="Rubik Light"/>
                <a:ea typeface="Rubik Light"/>
                <a:cs typeface="Rubik Light"/>
                <a:sym typeface="Rubik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30200" lvl="0" marL="457200">
              <a:lnSpc>
                <a:spcPct val="150000"/>
              </a:lnSpc>
              <a:spcBef>
                <a:spcPts val="0"/>
              </a:spcBef>
              <a:spcAft>
                <a:spcPts val="0"/>
              </a:spcAft>
              <a:buClr>
                <a:schemeClr val="dk2"/>
              </a:buClr>
              <a:buSzPts val="1600"/>
              <a:buFont typeface="Roboto Light"/>
              <a:buChar char="●"/>
              <a:defRPr sz="1600">
                <a:solidFill>
                  <a:schemeClr val="dk2"/>
                </a:solidFill>
                <a:latin typeface="Roboto Light"/>
                <a:ea typeface="Roboto Light"/>
                <a:cs typeface="Roboto Light"/>
                <a:sym typeface="Roboto Light"/>
              </a:defRPr>
            </a:lvl1pPr>
            <a:lvl2pPr indent="-317500" lvl="1" marL="914400">
              <a:lnSpc>
                <a:spcPct val="115000"/>
              </a:lnSpc>
              <a:spcBef>
                <a:spcPts val="0"/>
              </a:spcBef>
              <a:spcAft>
                <a:spcPts val="0"/>
              </a:spcAft>
              <a:buClr>
                <a:schemeClr val="dk2"/>
              </a:buClr>
              <a:buSzPts val="1400"/>
              <a:buFont typeface="Roboto Light"/>
              <a:buChar char="○"/>
              <a:defRPr>
                <a:solidFill>
                  <a:schemeClr val="dk2"/>
                </a:solidFill>
                <a:latin typeface="Roboto Light"/>
                <a:ea typeface="Roboto Light"/>
                <a:cs typeface="Roboto Light"/>
                <a:sym typeface="Roboto Light"/>
              </a:defRPr>
            </a:lvl2pPr>
            <a:lvl3pPr indent="-311150" lvl="2" marL="1371600">
              <a:lnSpc>
                <a:spcPct val="115000"/>
              </a:lnSpc>
              <a:spcBef>
                <a:spcPts val="0"/>
              </a:spcBef>
              <a:spcAft>
                <a:spcPts val="0"/>
              </a:spcAft>
              <a:buClr>
                <a:schemeClr val="dk2"/>
              </a:buClr>
              <a:buSzPts val="1300"/>
              <a:buFont typeface="Roboto Light"/>
              <a:buChar char="■"/>
              <a:defRPr sz="1300">
                <a:solidFill>
                  <a:schemeClr val="dk2"/>
                </a:solidFill>
                <a:latin typeface="Roboto Light"/>
                <a:ea typeface="Roboto Light"/>
                <a:cs typeface="Roboto Light"/>
                <a:sym typeface="Roboto Light"/>
              </a:defRPr>
            </a:lvl3pPr>
            <a:lvl4pPr indent="-304800" lvl="3" marL="1828800">
              <a:lnSpc>
                <a:spcPct val="115000"/>
              </a:lnSpc>
              <a:spcBef>
                <a:spcPts val="0"/>
              </a:spcBef>
              <a:spcAft>
                <a:spcPts val="0"/>
              </a:spcAft>
              <a:buClr>
                <a:schemeClr val="dk2"/>
              </a:buClr>
              <a:buSzPts val="1200"/>
              <a:buFont typeface="Roboto Light"/>
              <a:buChar char="●"/>
              <a:defRPr sz="1200">
                <a:solidFill>
                  <a:schemeClr val="dk2"/>
                </a:solidFill>
                <a:latin typeface="Roboto Light"/>
                <a:ea typeface="Roboto Light"/>
                <a:cs typeface="Roboto Light"/>
                <a:sym typeface="Roboto Light"/>
              </a:defRPr>
            </a:lvl4pPr>
            <a:lvl5pPr indent="-298450" lvl="4" marL="2286000">
              <a:lnSpc>
                <a:spcPct val="115000"/>
              </a:lnSpc>
              <a:spcBef>
                <a:spcPts val="0"/>
              </a:spcBef>
              <a:spcAft>
                <a:spcPts val="0"/>
              </a:spcAft>
              <a:buClr>
                <a:schemeClr val="dk2"/>
              </a:buClr>
              <a:buSzPts val="1100"/>
              <a:buFont typeface="Roboto Light"/>
              <a:buChar char="○"/>
              <a:defRPr sz="1100">
                <a:solidFill>
                  <a:schemeClr val="dk2"/>
                </a:solidFill>
                <a:latin typeface="Roboto Light"/>
                <a:ea typeface="Roboto Light"/>
                <a:cs typeface="Roboto Light"/>
                <a:sym typeface="Roboto Light"/>
              </a:defRPr>
            </a:lvl5pPr>
            <a:lvl6pPr indent="-292100" lvl="5" marL="2743200">
              <a:lnSpc>
                <a:spcPct val="115000"/>
              </a:lnSpc>
              <a:spcBef>
                <a:spcPts val="0"/>
              </a:spcBef>
              <a:spcAft>
                <a:spcPts val="0"/>
              </a:spcAft>
              <a:buClr>
                <a:schemeClr val="dk2"/>
              </a:buClr>
              <a:buSzPts val="1000"/>
              <a:buFont typeface="Roboto Light"/>
              <a:buChar char="■"/>
              <a:defRPr sz="1000">
                <a:solidFill>
                  <a:schemeClr val="dk2"/>
                </a:solidFill>
                <a:latin typeface="Roboto Light"/>
                <a:ea typeface="Roboto Light"/>
                <a:cs typeface="Roboto Light"/>
                <a:sym typeface="Roboto Light"/>
              </a:defRPr>
            </a:lvl6pPr>
            <a:lvl7pPr indent="-285750" lvl="6" marL="3200400">
              <a:lnSpc>
                <a:spcPct val="115000"/>
              </a:lnSpc>
              <a:spcBef>
                <a:spcPts val="0"/>
              </a:spcBef>
              <a:spcAft>
                <a:spcPts val="0"/>
              </a:spcAft>
              <a:buClr>
                <a:schemeClr val="dk2"/>
              </a:buClr>
              <a:buSzPts val="900"/>
              <a:buFont typeface="Roboto Light"/>
              <a:buChar char="●"/>
              <a:defRPr sz="900">
                <a:solidFill>
                  <a:schemeClr val="dk2"/>
                </a:solidFill>
                <a:latin typeface="Roboto Light"/>
                <a:ea typeface="Roboto Light"/>
                <a:cs typeface="Roboto Light"/>
                <a:sym typeface="Roboto Light"/>
              </a:defRPr>
            </a:lvl7pPr>
            <a:lvl8pPr indent="-285750" lvl="7" marL="3657600">
              <a:lnSpc>
                <a:spcPct val="115000"/>
              </a:lnSpc>
              <a:spcBef>
                <a:spcPts val="0"/>
              </a:spcBef>
              <a:spcAft>
                <a:spcPts val="0"/>
              </a:spcAft>
              <a:buClr>
                <a:schemeClr val="dk2"/>
              </a:buClr>
              <a:buSzPts val="900"/>
              <a:buFont typeface="Roboto Light"/>
              <a:buChar char="○"/>
              <a:defRPr sz="900">
                <a:solidFill>
                  <a:schemeClr val="dk2"/>
                </a:solidFill>
                <a:latin typeface="Roboto Light"/>
                <a:ea typeface="Roboto Light"/>
                <a:cs typeface="Roboto Light"/>
                <a:sym typeface="Roboto Light"/>
              </a:defRPr>
            </a:lvl8pPr>
            <a:lvl9pPr indent="-285750" lvl="8" marL="4114800">
              <a:lnSpc>
                <a:spcPct val="115000"/>
              </a:lnSpc>
              <a:spcBef>
                <a:spcPts val="0"/>
              </a:spcBef>
              <a:spcAft>
                <a:spcPts val="0"/>
              </a:spcAft>
              <a:buClr>
                <a:schemeClr val="dk2"/>
              </a:buClr>
              <a:buSzPts val="900"/>
              <a:buFont typeface="Roboto Light"/>
              <a:buChar char="■"/>
              <a:defRPr sz="900">
                <a:solidFill>
                  <a:schemeClr val="dk2"/>
                </a:solidFill>
                <a:latin typeface="Roboto Light"/>
                <a:ea typeface="Roboto Light"/>
                <a:cs typeface="Roboto Light"/>
                <a:sym typeface="Roboto Light"/>
              </a:defRPr>
            </a:lvl9pPr>
          </a:lstStyle>
          <a:p/>
        </p:txBody>
      </p:sp>
      <p:sp>
        <p:nvSpPr>
          <p:cNvPr id="9" name="Google Shape;9;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hyperlink" Target="https://medium.com/@chipk215/are-you-unknowingly-data-snooping-when-training-your-ml-models-7d6a70bdff1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s://www.youtube.com/watch?v=fSytzGwwBVw"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hyperlink" Target="https://www.youtube.com/watch?v=HcqpanDadyQ" TargetMode="External"/><Relationship Id="rId4" Type="http://schemas.openxmlformats.org/officeDocument/2006/relationships/hyperlink" Target="https://www.youtube.com/watch?v=KNAWp2S3w94" TargetMode="External"/><Relationship Id="rId5" Type="http://schemas.openxmlformats.org/officeDocument/2006/relationships/hyperlink" Target="https://www.youtube.com/watch?v=Gv9_4yMHFhI&amp;t=0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hyperlink" Target="https://scikit-learn.org/stable/install.html#installation-instruction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ctrTitle"/>
          </p:nvPr>
        </p:nvSpPr>
        <p:spPr>
          <a:xfrm>
            <a:off x="224683" y="1360550"/>
            <a:ext cx="8520600" cy="205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800"/>
              <a:buNone/>
            </a:pPr>
            <a:r>
              <a:rPr b="1" lang="en">
                <a:latin typeface="Rubik"/>
                <a:ea typeface="Rubik"/>
                <a:cs typeface="Rubik"/>
                <a:sym typeface="Rubik"/>
              </a:rPr>
              <a:t>What is Machine Learning?</a:t>
            </a:r>
            <a:endParaRPr b="1">
              <a:latin typeface="Rubik"/>
              <a:ea typeface="Rubik"/>
              <a:cs typeface="Rubik"/>
              <a:sym typeface="Rubik"/>
            </a:endParaRPr>
          </a:p>
        </p:txBody>
      </p:sp>
      <p:sp>
        <p:nvSpPr>
          <p:cNvPr id="130" name="Google Shape;130;p19"/>
          <p:cNvSpPr txBox="1"/>
          <p:nvPr>
            <p:ph idx="4294967295" type="subTitle"/>
          </p:nvPr>
        </p:nvSpPr>
        <p:spPr>
          <a:xfrm>
            <a:off x="1858700" y="3413158"/>
            <a:ext cx="5361300" cy="52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The name does sound fancy!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type="title"/>
          </p:nvPr>
        </p:nvSpPr>
        <p:spPr>
          <a:xfrm>
            <a:off x="651150" y="468500"/>
            <a:ext cx="7821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Rubik"/>
                <a:ea typeface="Rubik"/>
                <a:cs typeface="Rubik"/>
                <a:sym typeface="Rubik"/>
              </a:rPr>
              <a:t>Supervised Learning</a:t>
            </a:r>
            <a:endParaRPr b="1">
              <a:latin typeface="Rubik"/>
              <a:ea typeface="Rubik"/>
              <a:cs typeface="Rubik"/>
              <a:sym typeface="Rubik"/>
            </a:endParaRPr>
          </a:p>
        </p:txBody>
      </p:sp>
      <p:pic>
        <p:nvPicPr>
          <p:cNvPr id="222" name="Google Shape;222;p28"/>
          <p:cNvPicPr preferRelativeResize="0"/>
          <p:nvPr/>
        </p:nvPicPr>
        <p:blipFill rotWithShape="1">
          <a:blip r:embed="rId3">
            <a:alphaModFix/>
          </a:blip>
          <a:srcRect b="15821" l="2202" r="2469" t="26371"/>
          <a:stretch/>
        </p:blipFill>
        <p:spPr>
          <a:xfrm>
            <a:off x="1864225" y="2341850"/>
            <a:ext cx="5276875" cy="1756400"/>
          </a:xfrm>
          <a:prstGeom prst="rect">
            <a:avLst/>
          </a:prstGeom>
          <a:noFill/>
          <a:ln>
            <a:noFill/>
          </a:ln>
        </p:spPr>
      </p:pic>
      <p:sp>
        <p:nvSpPr>
          <p:cNvPr id="223" name="Google Shape;223;p28"/>
          <p:cNvSpPr txBox="1"/>
          <p:nvPr>
            <p:ph idx="1" type="body"/>
          </p:nvPr>
        </p:nvSpPr>
        <p:spPr>
          <a:xfrm>
            <a:off x="700825" y="1524375"/>
            <a:ext cx="77715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training set you feed to the algorithm includes the desired solutions, called labels.</a:t>
            </a:r>
            <a:endParaRPr i="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9"/>
          <p:cNvPicPr preferRelativeResize="0"/>
          <p:nvPr/>
        </p:nvPicPr>
        <p:blipFill rotWithShape="1">
          <a:blip r:embed="rId3">
            <a:alphaModFix/>
          </a:blip>
          <a:srcRect b="0" l="0" r="0" t="18005"/>
          <a:stretch/>
        </p:blipFill>
        <p:spPr>
          <a:xfrm>
            <a:off x="817750" y="1233223"/>
            <a:ext cx="7237751" cy="3430450"/>
          </a:xfrm>
          <a:prstGeom prst="rect">
            <a:avLst/>
          </a:prstGeom>
          <a:noFill/>
          <a:ln>
            <a:noFill/>
          </a:ln>
        </p:spPr>
      </p:pic>
      <p:sp>
        <p:nvSpPr>
          <p:cNvPr id="229" name="Google Shape;229;p29"/>
          <p:cNvSpPr/>
          <p:nvPr/>
        </p:nvSpPr>
        <p:spPr>
          <a:xfrm>
            <a:off x="4466725" y="1390475"/>
            <a:ext cx="3359400" cy="2608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9"/>
          <p:cNvSpPr/>
          <p:nvPr/>
        </p:nvSpPr>
        <p:spPr>
          <a:xfrm>
            <a:off x="959800" y="1390475"/>
            <a:ext cx="3359400" cy="2608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9"/>
          <p:cNvSpPr txBox="1"/>
          <p:nvPr>
            <p:ph idx="4294967295" type="title"/>
          </p:nvPr>
        </p:nvSpPr>
        <p:spPr>
          <a:xfrm>
            <a:off x="819150" y="394400"/>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Rubik"/>
                <a:ea typeface="Rubik"/>
                <a:cs typeface="Rubik"/>
                <a:sym typeface="Rubik"/>
              </a:rPr>
              <a:t>Supervised Learning sub-types</a:t>
            </a:r>
            <a:endParaRPr b="1">
              <a:latin typeface="Rubik"/>
              <a:ea typeface="Rubik"/>
              <a:cs typeface="Rubik"/>
              <a:sym typeface="Rubi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9"/>
                                        </p:tgtEl>
                                      </p:cBhvr>
                                    </p:animEffect>
                                    <p:set>
                                      <p:cBhvr>
                                        <p:cTn dur="1" fill="hold">
                                          <p:stCondLst>
                                            <p:cond delay="1000"/>
                                          </p:stCondLst>
                                        </p:cTn>
                                        <p:tgtEl>
                                          <p:spTgt spid="2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0"/>
                                        </p:tgtEl>
                                      </p:cBhvr>
                                    </p:animEffect>
                                    <p:set>
                                      <p:cBhvr>
                                        <p:cTn dur="1" fill="hold">
                                          <p:stCondLst>
                                            <p:cond delay="1000"/>
                                          </p:stCondLst>
                                        </p:cTn>
                                        <p:tgtEl>
                                          <p:spTgt spid="23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idx="4294967295" type="title"/>
          </p:nvPr>
        </p:nvSpPr>
        <p:spPr>
          <a:xfrm>
            <a:off x="819150" y="364325"/>
            <a:ext cx="75057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Rubik"/>
                <a:ea typeface="Rubik"/>
                <a:cs typeface="Rubik"/>
                <a:sym typeface="Rubik"/>
              </a:rPr>
              <a:t>Reinforcement Learning</a:t>
            </a:r>
            <a:endParaRPr b="1">
              <a:latin typeface="Rubik"/>
              <a:ea typeface="Rubik"/>
              <a:cs typeface="Rubik"/>
              <a:sym typeface="Rubik"/>
            </a:endParaRPr>
          </a:p>
        </p:txBody>
      </p:sp>
      <p:pic>
        <p:nvPicPr>
          <p:cNvPr id="237" name="Google Shape;237;p30"/>
          <p:cNvPicPr preferRelativeResize="0"/>
          <p:nvPr/>
        </p:nvPicPr>
        <p:blipFill rotWithShape="1">
          <a:blip r:embed="rId3">
            <a:alphaModFix/>
          </a:blip>
          <a:srcRect b="65010" l="0" r="0" t="0"/>
          <a:stretch/>
        </p:blipFill>
        <p:spPr>
          <a:xfrm>
            <a:off x="2366225" y="1129750"/>
            <a:ext cx="4165200" cy="1293725"/>
          </a:xfrm>
          <a:prstGeom prst="rect">
            <a:avLst/>
          </a:prstGeom>
          <a:noFill/>
          <a:ln>
            <a:noFill/>
          </a:ln>
        </p:spPr>
      </p:pic>
      <p:pic>
        <p:nvPicPr>
          <p:cNvPr id="238" name="Google Shape;238;p30"/>
          <p:cNvPicPr preferRelativeResize="0"/>
          <p:nvPr/>
        </p:nvPicPr>
        <p:blipFill rotWithShape="1">
          <a:blip r:embed="rId3">
            <a:alphaModFix/>
          </a:blip>
          <a:srcRect b="0" l="0" r="0" t="67502"/>
          <a:stretch/>
        </p:blipFill>
        <p:spPr>
          <a:xfrm>
            <a:off x="2366225" y="3502825"/>
            <a:ext cx="4165200" cy="1201551"/>
          </a:xfrm>
          <a:prstGeom prst="rect">
            <a:avLst/>
          </a:prstGeom>
          <a:noFill/>
          <a:ln>
            <a:noFill/>
          </a:ln>
        </p:spPr>
      </p:pic>
      <p:pic>
        <p:nvPicPr>
          <p:cNvPr id="239" name="Google Shape;239;p30"/>
          <p:cNvPicPr preferRelativeResize="0"/>
          <p:nvPr/>
        </p:nvPicPr>
        <p:blipFill rotWithShape="1">
          <a:blip r:embed="rId3">
            <a:alphaModFix/>
          </a:blip>
          <a:srcRect b="32129" l="0" r="0" t="35373"/>
          <a:stretch/>
        </p:blipFill>
        <p:spPr>
          <a:xfrm>
            <a:off x="2366225" y="2301275"/>
            <a:ext cx="4165200" cy="12015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1"/>
          <p:cNvPicPr preferRelativeResize="0"/>
          <p:nvPr/>
        </p:nvPicPr>
        <p:blipFill>
          <a:blip r:embed="rId3">
            <a:alphaModFix/>
          </a:blip>
          <a:stretch>
            <a:fillRect/>
          </a:stretch>
        </p:blipFill>
        <p:spPr>
          <a:xfrm>
            <a:off x="152400" y="152400"/>
            <a:ext cx="8839204" cy="2537818"/>
          </a:xfrm>
          <a:prstGeom prst="rect">
            <a:avLst/>
          </a:prstGeom>
          <a:noFill/>
          <a:ln>
            <a:noFill/>
          </a:ln>
        </p:spPr>
      </p:pic>
      <p:pic>
        <p:nvPicPr>
          <p:cNvPr id="245" name="Google Shape;245;p31"/>
          <p:cNvPicPr preferRelativeResize="0"/>
          <p:nvPr/>
        </p:nvPicPr>
        <p:blipFill>
          <a:blip r:embed="rId4">
            <a:alphaModFix/>
          </a:blip>
          <a:stretch>
            <a:fillRect/>
          </a:stretch>
        </p:blipFill>
        <p:spPr>
          <a:xfrm>
            <a:off x="274272" y="3076150"/>
            <a:ext cx="2191175" cy="1661625"/>
          </a:xfrm>
          <a:prstGeom prst="rect">
            <a:avLst/>
          </a:prstGeom>
          <a:noFill/>
          <a:ln>
            <a:noFill/>
          </a:ln>
        </p:spPr>
      </p:pic>
      <p:sp>
        <p:nvSpPr>
          <p:cNvPr id="246" name="Google Shape;246;p31"/>
          <p:cNvSpPr/>
          <p:nvPr/>
        </p:nvSpPr>
        <p:spPr>
          <a:xfrm>
            <a:off x="3102825" y="3478851"/>
            <a:ext cx="1154100" cy="856200"/>
          </a:xfrm>
          <a:prstGeom prst="cube">
            <a:avLst>
              <a:gd fmla="val 25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Quattrocento Sans"/>
                <a:ea typeface="Quattrocento Sans"/>
                <a:cs typeface="Quattrocento Sans"/>
                <a:sym typeface="Quattrocento Sans"/>
              </a:rPr>
              <a:t>MODEL</a:t>
            </a:r>
            <a:endParaRPr b="1" i="0" sz="1400" u="none" cap="none" strike="noStrike">
              <a:solidFill>
                <a:srgbClr val="000000"/>
              </a:solidFill>
              <a:latin typeface="Quattrocento Sans"/>
              <a:ea typeface="Quattrocento Sans"/>
              <a:cs typeface="Quattrocento Sans"/>
              <a:sym typeface="Quattrocento Sans"/>
            </a:endParaRPr>
          </a:p>
        </p:txBody>
      </p:sp>
      <p:cxnSp>
        <p:nvCxnSpPr>
          <p:cNvPr id="247" name="Google Shape;247;p31"/>
          <p:cNvCxnSpPr>
            <a:stCxn id="245" idx="3"/>
            <a:endCxn id="246" idx="2"/>
          </p:cNvCxnSpPr>
          <p:nvPr/>
        </p:nvCxnSpPr>
        <p:spPr>
          <a:xfrm>
            <a:off x="2465447" y="3906962"/>
            <a:ext cx="637500" cy="107100"/>
          </a:xfrm>
          <a:prstGeom prst="straightConnector1">
            <a:avLst/>
          </a:prstGeom>
          <a:noFill/>
          <a:ln cap="flat" cmpd="sng" w="9525">
            <a:solidFill>
              <a:schemeClr val="dk2"/>
            </a:solidFill>
            <a:prstDash val="solid"/>
            <a:round/>
            <a:headEnd len="med" w="med" type="none"/>
            <a:tailEnd len="med" w="med" type="triangle"/>
          </a:ln>
        </p:spPr>
      </p:cxnSp>
      <p:cxnSp>
        <p:nvCxnSpPr>
          <p:cNvPr id="248" name="Google Shape;248;p31"/>
          <p:cNvCxnSpPr>
            <a:stCxn id="246" idx="5"/>
            <a:endCxn id="249" idx="1"/>
          </p:cNvCxnSpPr>
          <p:nvPr/>
        </p:nvCxnSpPr>
        <p:spPr>
          <a:xfrm>
            <a:off x="4256925" y="3799926"/>
            <a:ext cx="728700" cy="260700"/>
          </a:xfrm>
          <a:prstGeom prst="straightConnector1">
            <a:avLst/>
          </a:prstGeom>
          <a:noFill/>
          <a:ln cap="flat" cmpd="sng" w="9525">
            <a:solidFill>
              <a:schemeClr val="dk2"/>
            </a:solidFill>
            <a:prstDash val="solid"/>
            <a:round/>
            <a:headEnd len="med" w="med" type="none"/>
            <a:tailEnd len="med" w="med" type="triangle"/>
          </a:ln>
        </p:spPr>
      </p:cxnSp>
      <p:sp>
        <p:nvSpPr>
          <p:cNvPr id="249" name="Google Shape;249;p31"/>
          <p:cNvSpPr/>
          <p:nvPr/>
        </p:nvSpPr>
        <p:spPr>
          <a:xfrm rot="-926388">
            <a:off x="4967972" y="3587415"/>
            <a:ext cx="971356" cy="687633"/>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2500" u="none" cap="none" strike="noStrike">
                <a:solidFill>
                  <a:srgbClr val="000000"/>
                </a:solidFill>
                <a:latin typeface="Quattrocento Sans"/>
                <a:ea typeface="Quattrocento Sans"/>
                <a:cs typeface="Quattrocento Sans"/>
                <a:sym typeface="Quattrocento Sans"/>
              </a:rPr>
              <a:t>DOG</a:t>
            </a:r>
            <a:endParaRPr b="1" i="0" sz="2500" u="none" cap="none" strike="noStrike">
              <a:solidFill>
                <a:srgbClr val="000000"/>
              </a:solidFill>
              <a:latin typeface="Quattrocento Sans"/>
              <a:ea typeface="Quattrocento Sans"/>
              <a:cs typeface="Quattrocento Sans"/>
              <a:sym typeface="Quattrocento Sans"/>
            </a:endParaRPr>
          </a:p>
        </p:txBody>
      </p:sp>
      <p:sp>
        <p:nvSpPr>
          <p:cNvPr id="250" name="Google Shape;250;p31"/>
          <p:cNvSpPr txBox="1"/>
          <p:nvPr/>
        </p:nvSpPr>
        <p:spPr>
          <a:xfrm>
            <a:off x="6102575" y="2924750"/>
            <a:ext cx="2704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highlight>
                  <a:schemeClr val="accent4"/>
                </a:highlight>
                <a:latin typeface="Roboto Light"/>
                <a:ea typeface="Roboto Light"/>
                <a:cs typeface="Roboto Light"/>
                <a:sym typeface="Roboto Light"/>
              </a:rPr>
              <a:t>GENERALIZATION</a:t>
            </a:r>
            <a:endParaRPr sz="2400">
              <a:solidFill>
                <a:schemeClr val="lt1"/>
              </a:solidFill>
              <a:highlight>
                <a:schemeClr val="accent4"/>
              </a:highlight>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8" name="Shape 258"/>
        <p:cNvGrpSpPr/>
        <p:nvPr/>
      </p:nvGrpSpPr>
      <p:grpSpPr>
        <a:xfrm>
          <a:off x="0" y="0"/>
          <a:ext cx="0" cy="0"/>
          <a:chOff x="0" y="0"/>
          <a:chExt cx="0" cy="0"/>
        </a:xfrm>
      </p:grpSpPr>
      <p:sp>
        <p:nvSpPr>
          <p:cNvPr id="259" name="Google Shape;259;p33"/>
          <p:cNvSpPr txBox="1"/>
          <p:nvPr>
            <p:ph type="title"/>
          </p:nvPr>
        </p:nvSpPr>
        <p:spPr>
          <a:xfrm>
            <a:off x="651150" y="631100"/>
            <a:ext cx="7821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800">
                <a:latin typeface="Rubik"/>
                <a:ea typeface="Rubik"/>
                <a:cs typeface="Rubik"/>
                <a:sym typeface="Rubik"/>
              </a:rPr>
              <a:t>The past doesn’t always predict the future</a:t>
            </a:r>
            <a:endParaRPr b="1" sz="2800">
              <a:latin typeface="Rubik"/>
              <a:ea typeface="Rubik"/>
              <a:cs typeface="Rubik"/>
              <a:sym typeface="Rubik"/>
            </a:endParaRPr>
          </a:p>
        </p:txBody>
      </p:sp>
      <p:sp>
        <p:nvSpPr>
          <p:cNvPr id="260" name="Google Shape;260;p33"/>
          <p:cNvSpPr txBox="1"/>
          <p:nvPr>
            <p:ph idx="1" type="body"/>
          </p:nvPr>
        </p:nvSpPr>
        <p:spPr>
          <a:xfrm>
            <a:off x="700825" y="3961425"/>
            <a:ext cx="7771500" cy="5727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1200"/>
              </a:spcAft>
              <a:buNone/>
            </a:pPr>
            <a:r>
              <a:rPr lang="en"/>
              <a:t>“A turkey before and after Thanksgiving. The history of a process over a thousand days tells you nothing about what is to happen next. This naive projection of the future from the past can be applied to anything.”  N. N. Tableb, </a:t>
            </a:r>
            <a:r>
              <a:rPr i="1" lang="en"/>
              <a:t>The Black Swan</a:t>
            </a:r>
            <a:endParaRPr i="1"/>
          </a:p>
        </p:txBody>
      </p:sp>
      <p:pic>
        <p:nvPicPr>
          <p:cNvPr id="261" name="Google Shape;261;p33"/>
          <p:cNvPicPr preferRelativeResize="0"/>
          <p:nvPr/>
        </p:nvPicPr>
        <p:blipFill rotWithShape="1">
          <a:blip r:embed="rId3">
            <a:alphaModFix/>
          </a:blip>
          <a:srcRect b="0" l="7154" r="5813" t="0"/>
          <a:stretch/>
        </p:blipFill>
        <p:spPr>
          <a:xfrm>
            <a:off x="2436875" y="1533175"/>
            <a:ext cx="4366299" cy="2196850"/>
          </a:xfrm>
          <a:prstGeom prst="rect">
            <a:avLst/>
          </a:prstGeom>
          <a:noFill/>
          <a:ln>
            <a:noFill/>
          </a:ln>
        </p:spPr>
      </p:pic>
      <p:pic>
        <p:nvPicPr>
          <p:cNvPr id="262" name="Google Shape;262;p33"/>
          <p:cNvPicPr preferRelativeResize="0"/>
          <p:nvPr/>
        </p:nvPicPr>
        <p:blipFill>
          <a:blip r:embed="rId4">
            <a:alphaModFix/>
          </a:blip>
          <a:stretch>
            <a:fillRect/>
          </a:stretch>
        </p:blipFill>
        <p:spPr>
          <a:xfrm>
            <a:off x="2436877" y="1301774"/>
            <a:ext cx="4366301" cy="2659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ph type="title"/>
          </p:nvPr>
        </p:nvSpPr>
        <p:spPr>
          <a:xfrm>
            <a:off x="651150" y="468500"/>
            <a:ext cx="7821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Rubik"/>
                <a:ea typeface="Rubik"/>
                <a:cs typeface="Rubik"/>
                <a:sym typeface="Rubik"/>
              </a:rPr>
              <a:t>Data splitting</a:t>
            </a:r>
            <a:endParaRPr b="1">
              <a:latin typeface="Rubik"/>
              <a:ea typeface="Rubik"/>
              <a:cs typeface="Rubik"/>
              <a:sym typeface="Rubik"/>
            </a:endParaRPr>
          </a:p>
        </p:txBody>
      </p:sp>
      <p:sp>
        <p:nvSpPr>
          <p:cNvPr id="268" name="Google Shape;268;p34"/>
          <p:cNvSpPr/>
          <p:nvPr/>
        </p:nvSpPr>
        <p:spPr>
          <a:xfrm>
            <a:off x="1060525" y="1463500"/>
            <a:ext cx="1707300" cy="193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Quattrocento Sans"/>
                <a:ea typeface="Quattrocento Sans"/>
                <a:cs typeface="Quattrocento Sans"/>
                <a:sym typeface="Quattrocento Sans"/>
              </a:rPr>
              <a:t>Training set </a:t>
            </a:r>
            <a:endParaRPr b="1" i="0" sz="1400" u="none" cap="none" strike="noStrike">
              <a:solidFill>
                <a:srgbClr val="000000"/>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Quattrocento Sans"/>
                <a:ea typeface="Quattrocento Sans"/>
                <a:cs typeface="Quattrocento Sans"/>
                <a:sym typeface="Quattrocento Sans"/>
              </a:rPr>
              <a:t>(70 - 85%)</a:t>
            </a:r>
            <a:endParaRPr b="1" i="0" sz="1400" u="none" cap="none" strike="noStrike">
              <a:solidFill>
                <a:srgbClr val="000000"/>
              </a:solidFill>
              <a:latin typeface="Quattrocento Sans"/>
              <a:ea typeface="Quattrocento Sans"/>
              <a:cs typeface="Quattrocento Sans"/>
              <a:sym typeface="Quattrocento Sans"/>
            </a:endParaRPr>
          </a:p>
        </p:txBody>
      </p:sp>
      <p:sp>
        <p:nvSpPr>
          <p:cNvPr id="269" name="Google Shape;269;p34"/>
          <p:cNvSpPr/>
          <p:nvPr/>
        </p:nvSpPr>
        <p:spPr>
          <a:xfrm>
            <a:off x="1060525" y="3478475"/>
            <a:ext cx="1707300" cy="75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Quattrocento Sans"/>
                <a:ea typeface="Quattrocento Sans"/>
                <a:cs typeface="Quattrocento Sans"/>
                <a:sym typeface="Quattrocento Sans"/>
              </a:rPr>
              <a:t>Testing set</a:t>
            </a:r>
            <a:endParaRPr b="1" i="0" sz="1400" u="none" cap="none" strike="noStrike">
              <a:solidFill>
                <a:srgbClr val="000000"/>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Quattrocento Sans"/>
                <a:ea typeface="Quattrocento Sans"/>
                <a:cs typeface="Quattrocento Sans"/>
                <a:sym typeface="Quattrocento Sans"/>
              </a:rPr>
              <a:t>(15-30%)</a:t>
            </a:r>
            <a:endParaRPr b="1" i="0" sz="1400" u="none" cap="none" strike="noStrike">
              <a:solidFill>
                <a:srgbClr val="000000"/>
              </a:solidFill>
              <a:latin typeface="Quattrocento Sans"/>
              <a:ea typeface="Quattrocento Sans"/>
              <a:cs typeface="Quattrocento Sans"/>
              <a:sym typeface="Quattrocento Sans"/>
            </a:endParaRPr>
          </a:p>
        </p:txBody>
      </p:sp>
      <p:sp>
        <p:nvSpPr>
          <p:cNvPr id="270" name="Google Shape;270;p34"/>
          <p:cNvSpPr txBox="1"/>
          <p:nvPr>
            <p:ph idx="4294967295" type="body"/>
          </p:nvPr>
        </p:nvSpPr>
        <p:spPr>
          <a:xfrm>
            <a:off x="3862825" y="1367973"/>
            <a:ext cx="3974400" cy="286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500"/>
              <a:t>We want to have part of the data as untouched &amp; unseen as possible to evaluate the performance of the model in conditions as similar as possible to the conditions we’ll have with completely new data.</a:t>
            </a:r>
            <a:endParaRPr sz="1500"/>
          </a:p>
          <a:p>
            <a:pPr indent="0" lvl="0" marL="0" rtl="0" algn="l">
              <a:lnSpc>
                <a:spcPct val="115000"/>
              </a:lnSpc>
              <a:spcBef>
                <a:spcPts val="1600"/>
              </a:spcBef>
              <a:spcAft>
                <a:spcPts val="1600"/>
              </a:spcAft>
              <a:buSzPts val="1300"/>
              <a:buNone/>
            </a:pPr>
            <a:r>
              <a:rPr lang="en" sz="1500"/>
              <a:t>Often, the goal of a ML model is not to be perfect, but to know where and by how much your model is wrong.</a:t>
            </a:r>
            <a:endParaRPr sz="1500"/>
          </a:p>
        </p:txBody>
      </p:sp>
      <p:sp>
        <p:nvSpPr>
          <p:cNvPr id="271" name="Google Shape;271;p34"/>
          <p:cNvSpPr txBox="1"/>
          <p:nvPr/>
        </p:nvSpPr>
        <p:spPr>
          <a:xfrm>
            <a:off x="510225" y="4356100"/>
            <a:ext cx="7414200" cy="35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alibri"/>
                <a:ea typeface="Calibri"/>
                <a:cs typeface="Calibri"/>
                <a:sym typeface="Calibri"/>
              </a:rPr>
              <a:t>Careful with data snooping! </a:t>
            </a:r>
            <a:r>
              <a:rPr b="0" i="0" lang="en" sz="800" u="sng" cap="none" strike="noStrike">
                <a:solidFill>
                  <a:schemeClr val="hlink"/>
                </a:solidFill>
                <a:latin typeface="Arial"/>
                <a:ea typeface="Arial"/>
                <a:cs typeface="Arial"/>
                <a:sym typeface="Arial"/>
                <a:hlinkClick r:id="rId3"/>
              </a:rPr>
              <a:t>https://medium.com/@chipk215/are-you-unknowingly-data-snooping-when-training-your-ml-models-7d6a70bdff1b</a:t>
            </a:r>
            <a:endParaRPr b="0" i="0" sz="11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5" name="Shape 275"/>
        <p:cNvGrpSpPr/>
        <p:nvPr/>
      </p:nvGrpSpPr>
      <p:grpSpPr>
        <a:xfrm>
          <a:off x="0" y="0"/>
          <a:ext cx="0" cy="0"/>
          <a:chOff x="0" y="0"/>
          <a:chExt cx="0" cy="0"/>
        </a:xfrm>
      </p:grpSpPr>
      <p:sp>
        <p:nvSpPr>
          <p:cNvPr id="276" name="Google Shape;276;p35"/>
          <p:cNvSpPr txBox="1"/>
          <p:nvPr>
            <p:ph type="title"/>
          </p:nvPr>
        </p:nvSpPr>
        <p:spPr>
          <a:xfrm>
            <a:off x="651150" y="468500"/>
            <a:ext cx="7821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Rubik"/>
                <a:ea typeface="Rubik"/>
                <a:cs typeface="Rubik"/>
                <a:sym typeface="Rubik"/>
              </a:rPr>
              <a:t>Cross validation</a:t>
            </a:r>
            <a:endParaRPr b="1">
              <a:latin typeface="Rubik"/>
              <a:ea typeface="Rubik"/>
              <a:cs typeface="Rubik"/>
              <a:sym typeface="Rubik"/>
            </a:endParaRPr>
          </a:p>
        </p:txBody>
      </p:sp>
      <p:sp>
        <p:nvSpPr>
          <p:cNvPr id="277" name="Google Shape;277;p35"/>
          <p:cNvSpPr/>
          <p:nvPr/>
        </p:nvSpPr>
        <p:spPr>
          <a:xfrm>
            <a:off x="1060525" y="1463500"/>
            <a:ext cx="1707300" cy="52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Fold 1 (20%)</a:t>
            </a:r>
            <a:endParaRPr b="1" i="0" sz="1400" u="none" cap="none" strike="noStrike">
              <a:solidFill>
                <a:srgbClr val="000000"/>
              </a:solidFill>
              <a:latin typeface="Roboto"/>
              <a:ea typeface="Roboto"/>
              <a:cs typeface="Roboto"/>
              <a:sym typeface="Roboto"/>
            </a:endParaRPr>
          </a:p>
        </p:txBody>
      </p:sp>
      <p:sp>
        <p:nvSpPr>
          <p:cNvPr id="278" name="Google Shape;278;p35"/>
          <p:cNvSpPr/>
          <p:nvPr/>
        </p:nvSpPr>
        <p:spPr>
          <a:xfrm>
            <a:off x="1060525" y="2105194"/>
            <a:ext cx="1707300" cy="52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Fold 2 (20%)</a:t>
            </a:r>
            <a:endParaRPr b="1" i="0" sz="1400" u="none" cap="none" strike="noStrike">
              <a:solidFill>
                <a:srgbClr val="000000"/>
              </a:solidFill>
              <a:latin typeface="Roboto"/>
              <a:ea typeface="Roboto"/>
              <a:cs typeface="Roboto"/>
              <a:sym typeface="Roboto"/>
            </a:endParaRPr>
          </a:p>
        </p:txBody>
      </p:sp>
      <p:sp>
        <p:nvSpPr>
          <p:cNvPr id="279" name="Google Shape;279;p35"/>
          <p:cNvSpPr/>
          <p:nvPr/>
        </p:nvSpPr>
        <p:spPr>
          <a:xfrm>
            <a:off x="1060525" y="2746888"/>
            <a:ext cx="1707300" cy="52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Fold 3 (20%)</a:t>
            </a:r>
            <a:endParaRPr b="1" i="0" sz="1400" u="none" cap="none" strike="noStrike">
              <a:solidFill>
                <a:srgbClr val="000000"/>
              </a:solidFill>
              <a:latin typeface="Roboto"/>
              <a:ea typeface="Roboto"/>
              <a:cs typeface="Roboto"/>
              <a:sym typeface="Roboto"/>
            </a:endParaRPr>
          </a:p>
        </p:txBody>
      </p:sp>
      <p:sp>
        <p:nvSpPr>
          <p:cNvPr id="280" name="Google Shape;280;p35"/>
          <p:cNvSpPr/>
          <p:nvPr/>
        </p:nvSpPr>
        <p:spPr>
          <a:xfrm>
            <a:off x="1060525" y="3388581"/>
            <a:ext cx="1707300" cy="52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Fold 4 (20%)</a:t>
            </a:r>
            <a:endParaRPr b="1" i="0" sz="1400" u="none" cap="none" strike="noStrike">
              <a:solidFill>
                <a:srgbClr val="000000"/>
              </a:solidFill>
              <a:latin typeface="Roboto"/>
              <a:ea typeface="Roboto"/>
              <a:cs typeface="Roboto"/>
              <a:sym typeface="Roboto"/>
            </a:endParaRPr>
          </a:p>
        </p:txBody>
      </p:sp>
      <p:sp>
        <p:nvSpPr>
          <p:cNvPr id="281" name="Google Shape;281;p35"/>
          <p:cNvSpPr/>
          <p:nvPr/>
        </p:nvSpPr>
        <p:spPr>
          <a:xfrm>
            <a:off x="1060525" y="4030275"/>
            <a:ext cx="1707300" cy="52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Fold 5 (20%)</a:t>
            </a:r>
            <a:endParaRPr b="1" i="0" sz="1400" u="none" cap="none" strike="noStrike">
              <a:solidFill>
                <a:srgbClr val="000000"/>
              </a:solidFill>
              <a:latin typeface="Roboto"/>
              <a:ea typeface="Roboto"/>
              <a:cs typeface="Roboto"/>
              <a:sym typeface="Roboto"/>
            </a:endParaRPr>
          </a:p>
        </p:txBody>
      </p:sp>
      <p:grpSp>
        <p:nvGrpSpPr>
          <p:cNvPr id="282" name="Google Shape;282;p35"/>
          <p:cNvGrpSpPr/>
          <p:nvPr/>
        </p:nvGrpSpPr>
        <p:grpSpPr>
          <a:xfrm>
            <a:off x="931825" y="1383600"/>
            <a:ext cx="1964700" cy="3238500"/>
            <a:chOff x="931825" y="1383600"/>
            <a:chExt cx="1964700" cy="3238500"/>
          </a:xfrm>
        </p:grpSpPr>
        <p:sp>
          <p:nvSpPr>
            <p:cNvPr id="283" name="Google Shape;283;p35"/>
            <p:cNvSpPr/>
            <p:nvPr/>
          </p:nvSpPr>
          <p:spPr>
            <a:xfrm>
              <a:off x="931825" y="1383600"/>
              <a:ext cx="1964700" cy="257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sp>
          <p:nvSpPr>
            <p:cNvPr id="284" name="Google Shape;284;p35"/>
            <p:cNvSpPr/>
            <p:nvPr/>
          </p:nvSpPr>
          <p:spPr>
            <a:xfrm>
              <a:off x="931825" y="4000500"/>
              <a:ext cx="1964700" cy="6216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grpSp>
      <p:sp>
        <p:nvSpPr>
          <p:cNvPr id="285" name="Google Shape;285;p35"/>
          <p:cNvSpPr txBox="1"/>
          <p:nvPr/>
        </p:nvSpPr>
        <p:spPr>
          <a:xfrm>
            <a:off x="3639575" y="1383600"/>
            <a:ext cx="4241100" cy="37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Step 1 → train on red, test on blue → 80% Accuracy</a:t>
            </a:r>
            <a:endParaRPr i="0" sz="1400" u="none" cap="none" strike="noStrike">
              <a:solidFill>
                <a:srgbClr val="000000"/>
              </a:solidFill>
              <a:latin typeface="Roboto"/>
              <a:ea typeface="Roboto"/>
              <a:cs typeface="Roboto"/>
              <a:sym typeface="Roboto"/>
            </a:endParaRPr>
          </a:p>
        </p:txBody>
      </p:sp>
      <p:sp>
        <p:nvSpPr>
          <p:cNvPr id="286" name="Google Shape;286;p35"/>
          <p:cNvSpPr txBox="1"/>
          <p:nvPr/>
        </p:nvSpPr>
        <p:spPr>
          <a:xfrm>
            <a:off x="3639575" y="1829788"/>
            <a:ext cx="4241100" cy="37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Step 2 → train on red, test on blue → 90% Accuracy</a:t>
            </a:r>
            <a:endParaRPr i="0" sz="1400" u="none" cap="none" strike="noStrike">
              <a:solidFill>
                <a:srgbClr val="000000"/>
              </a:solidFill>
              <a:latin typeface="Roboto"/>
              <a:ea typeface="Roboto"/>
              <a:cs typeface="Roboto"/>
              <a:sym typeface="Roboto"/>
            </a:endParaRPr>
          </a:p>
        </p:txBody>
      </p:sp>
      <p:sp>
        <p:nvSpPr>
          <p:cNvPr id="287" name="Google Shape;287;p35"/>
          <p:cNvSpPr txBox="1"/>
          <p:nvPr/>
        </p:nvSpPr>
        <p:spPr>
          <a:xfrm>
            <a:off x="3639575" y="2275975"/>
            <a:ext cx="4241100" cy="37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Step 3 → train on red, test on blue → 70% Accuracy</a:t>
            </a:r>
            <a:endParaRPr i="0" sz="1400" u="none" cap="none" strike="noStrike">
              <a:solidFill>
                <a:srgbClr val="000000"/>
              </a:solidFill>
              <a:latin typeface="Roboto"/>
              <a:ea typeface="Roboto"/>
              <a:cs typeface="Roboto"/>
              <a:sym typeface="Roboto"/>
            </a:endParaRPr>
          </a:p>
        </p:txBody>
      </p:sp>
      <p:sp>
        <p:nvSpPr>
          <p:cNvPr id="288" name="Google Shape;288;p35"/>
          <p:cNvSpPr txBox="1"/>
          <p:nvPr/>
        </p:nvSpPr>
        <p:spPr>
          <a:xfrm>
            <a:off x="3639575" y="2722163"/>
            <a:ext cx="4241100" cy="37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Step 4 → train on red, test on blue → 90% Accuracy</a:t>
            </a:r>
            <a:endParaRPr i="0" sz="1400" u="none" cap="none" strike="noStrike">
              <a:solidFill>
                <a:srgbClr val="000000"/>
              </a:solidFill>
              <a:latin typeface="Roboto"/>
              <a:ea typeface="Roboto"/>
              <a:cs typeface="Roboto"/>
              <a:sym typeface="Roboto"/>
            </a:endParaRPr>
          </a:p>
        </p:txBody>
      </p:sp>
      <p:sp>
        <p:nvSpPr>
          <p:cNvPr id="289" name="Google Shape;289;p35"/>
          <p:cNvSpPr txBox="1"/>
          <p:nvPr/>
        </p:nvSpPr>
        <p:spPr>
          <a:xfrm>
            <a:off x="3639575" y="3168350"/>
            <a:ext cx="4241100" cy="37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Step 5 → train on red, test on blue → 85% Accuracy</a:t>
            </a:r>
            <a:endParaRPr i="0" sz="1400" u="none" cap="none" strike="noStrike">
              <a:solidFill>
                <a:srgbClr val="000000"/>
              </a:solidFill>
              <a:latin typeface="Roboto"/>
              <a:ea typeface="Roboto"/>
              <a:cs typeface="Roboto"/>
              <a:sym typeface="Roboto"/>
            </a:endParaRPr>
          </a:p>
        </p:txBody>
      </p:sp>
      <p:grpSp>
        <p:nvGrpSpPr>
          <p:cNvPr id="290" name="Google Shape;290;p35"/>
          <p:cNvGrpSpPr/>
          <p:nvPr/>
        </p:nvGrpSpPr>
        <p:grpSpPr>
          <a:xfrm>
            <a:off x="931813" y="1394800"/>
            <a:ext cx="1964700" cy="3225875"/>
            <a:chOff x="3099500" y="1388500"/>
            <a:chExt cx="1964700" cy="3225875"/>
          </a:xfrm>
        </p:grpSpPr>
        <p:sp>
          <p:nvSpPr>
            <p:cNvPr id="291" name="Google Shape;291;p35"/>
            <p:cNvSpPr/>
            <p:nvPr/>
          </p:nvSpPr>
          <p:spPr>
            <a:xfrm>
              <a:off x="3099500" y="1388500"/>
              <a:ext cx="1964700" cy="1930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sp>
          <p:nvSpPr>
            <p:cNvPr id="292" name="Google Shape;292;p35"/>
            <p:cNvSpPr/>
            <p:nvPr/>
          </p:nvSpPr>
          <p:spPr>
            <a:xfrm>
              <a:off x="3099500" y="3353700"/>
              <a:ext cx="1964700" cy="6216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sp>
          <p:nvSpPr>
            <p:cNvPr id="293" name="Google Shape;293;p35"/>
            <p:cNvSpPr/>
            <p:nvPr/>
          </p:nvSpPr>
          <p:spPr>
            <a:xfrm>
              <a:off x="3099500" y="4030275"/>
              <a:ext cx="1964700" cy="584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grpSp>
      <p:grpSp>
        <p:nvGrpSpPr>
          <p:cNvPr id="294" name="Google Shape;294;p35"/>
          <p:cNvGrpSpPr/>
          <p:nvPr/>
        </p:nvGrpSpPr>
        <p:grpSpPr>
          <a:xfrm>
            <a:off x="931825" y="1389921"/>
            <a:ext cx="1964700" cy="3225993"/>
            <a:chOff x="5217050" y="1389921"/>
            <a:chExt cx="1964700" cy="3225993"/>
          </a:xfrm>
        </p:grpSpPr>
        <p:sp>
          <p:nvSpPr>
            <p:cNvPr id="295" name="Google Shape;295;p35"/>
            <p:cNvSpPr/>
            <p:nvPr/>
          </p:nvSpPr>
          <p:spPr>
            <a:xfrm>
              <a:off x="5217050" y="1389921"/>
              <a:ext cx="1964700" cy="1277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sp>
          <p:nvSpPr>
            <p:cNvPr id="296" name="Google Shape;296;p35"/>
            <p:cNvSpPr/>
            <p:nvPr/>
          </p:nvSpPr>
          <p:spPr>
            <a:xfrm>
              <a:off x="5217050" y="2713413"/>
              <a:ext cx="1964700" cy="6216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sp>
          <p:nvSpPr>
            <p:cNvPr id="297" name="Google Shape;297;p35"/>
            <p:cNvSpPr/>
            <p:nvPr/>
          </p:nvSpPr>
          <p:spPr>
            <a:xfrm>
              <a:off x="5217050" y="3388914"/>
              <a:ext cx="1964700" cy="122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grpSp>
      <p:grpSp>
        <p:nvGrpSpPr>
          <p:cNvPr id="298" name="Google Shape;298;p35"/>
          <p:cNvGrpSpPr/>
          <p:nvPr/>
        </p:nvGrpSpPr>
        <p:grpSpPr>
          <a:xfrm>
            <a:off x="931825" y="1383598"/>
            <a:ext cx="1964700" cy="3226133"/>
            <a:chOff x="4990475" y="1394748"/>
            <a:chExt cx="1964700" cy="3226133"/>
          </a:xfrm>
        </p:grpSpPr>
        <p:sp>
          <p:nvSpPr>
            <p:cNvPr id="299" name="Google Shape;299;p35"/>
            <p:cNvSpPr/>
            <p:nvPr/>
          </p:nvSpPr>
          <p:spPr>
            <a:xfrm>
              <a:off x="4990475" y="1394748"/>
              <a:ext cx="1964700" cy="621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sp>
          <p:nvSpPr>
            <p:cNvPr id="300" name="Google Shape;300;p35"/>
            <p:cNvSpPr/>
            <p:nvPr/>
          </p:nvSpPr>
          <p:spPr>
            <a:xfrm>
              <a:off x="4990475" y="2056513"/>
              <a:ext cx="1964700" cy="6216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sp>
          <p:nvSpPr>
            <p:cNvPr id="301" name="Google Shape;301;p35"/>
            <p:cNvSpPr/>
            <p:nvPr/>
          </p:nvSpPr>
          <p:spPr>
            <a:xfrm>
              <a:off x="4990475" y="2722181"/>
              <a:ext cx="1964700" cy="189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grpSp>
      <p:grpSp>
        <p:nvGrpSpPr>
          <p:cNvPr id="302" name="Google Shape;302;p35"/>
          <p:cNvGrpSpPr/>
          <p:nvPr/>
        </p:nvGrpSpPr>
        <p:grpSpPr>
          <a:xfrm>
            <a:off x="931825" y="1383600"/>
            <a:ext cx="1964700" cy="3232227"/>
            <a:chOff x="6807225" y="1383600"/>
            <a:chExt cx="1964700" cy="3232227"/>
          </a:xfrm>
        </p:grpSpPr>
        <p:sp>
          <p:nvSpPr>
            <p:cNvPr id="303" name="Google Shape;303;p35"/>
            <p:cNvSpPr/>
            <p:nvPr/>
          </p:nvSpPr>
          <p:spPr>
            <a:xfrm>
              <a:off x="6807225" y="1383600"/>
              <a:ext cx="1964700" cy="6216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sp>
          <p:nvSpPr>
            <p:cNvPr id="304" name="Google Shape;304;p35"/>
            <p:cNvSpPr/>
            <p:nvPr/>
          </p:nvSpPr>
          <p:spPr>
            <a:xfrm>
              <a:off x="6807225" y="2025327"/>
              <a:ext cx="1964700" cy="2590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Roboto"/>
                <a:ea typeface="Roboto"/>
                <a:cs typeface="Roboto"/>
                <a:sym typeface="Roboto"/>
              </a:endParaRPr>
            </a:p>
          </p:txBody>
        </p:sp>
      </p:grpSp>
      <p:sp>
        <p:nvSpPr>
          <p:cNvPr id="305" name="Google Shape;305;p35"/>
          <p:cNvSpPr txBox="1"/>
          <p:nvPr/>
        </p:nvSpPr>
        <p:spPr>
          <a:xfrm>
            <a:off x="3639575" y="3659175"/>
            <a:ext cx="4241100" cy="37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Avg Accuracy = (80 + 90 + 70 + 90 + 85) / 5 = </a:t>
            </a:r>
            <a:r>
              <a:rPr b="1" i="0" lang="en" sz="1400" u="none" cap="none" strike="noStrike">
                <a:solidFill>
                  <a:srgbClr val="000000"/>
                </a:solidFill>
                <a:latin typeface="Roboto"/>
                <a:ea typeface="Roboto"/>
                <a:cs typeface="Roboto"/>
                <a:sym typeface="Roboto"/>
              </a:rPr>
              <a:t>83%</a:t>
            </a:r>
            <a:endParaRPr b="1" i="0" sz="1400" u="none" cap="none" strike="noStrike">
              <a:solidFill>
                <a:srgbClr val="000000"/>
              </a:solidFill>
              <a:latin typeface="Roboto"/>
              <a:ea typeface="Roboto"/>
              <a:cs typeface="Roboto"/>
              <a:sym typeface="Roboto"/>
            </a:endParaRPr>
          </a:p>
        </p:txBody>
      </p:sp>
      <p:sp>
        <p:nvSpPr>
          <p:cNvPr id="306" name="Google Shape;306;p35"/>
          <p:cNvSpPr txBox="1"/>
          <p:nvPr/>
        </p:nvSpPr>
        <p:spPr>
          <a:xfrm>
            <a:off x="3639575" y="4376200"/>
            <a:ext cx="4943100" cy="37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n" sz="1100" u="none" cap="none" strike="noStrike">
                <a:solidFill>
                  <a:srgbClr val="000000"/>
                </a:solidFill>
                <a:latin typeface="Roboto"/>
                <a:ea typeface="Roboto"/>
                <a:cs typeface="Roboto"/>
                <a:sym typeface="Roboto"/>
              </a:rPr>
              <a:t>Statquest explains it! </a:t>
            </a:r>
            <a:r>
              <a:rPr i="0" lang="en" sz="800" u="sng" cap="none" strike="noStrike">
                <a:solidFill>
                  <a:schemeClr val="hlink"/>
                </a:solidFill>
                <a:latin typeface="Roboto"/>
                <a:ea typeface="Roboto"/>
                <a:cs typeface="Roboto"/>
                <a:sym typeface="Roboto"/>
                <a:hlinkClick r:id="rId3"/>
              </a:rPr>
              <a:t>https://www.youtube.com/watch?v=fSytzGwwBVw</a:t>
            </a:r>
            <a:endParaRPr i="0" sz="1100" u="none" cap="none" strike="noStrike">
              <a:solidFill>
                <a:srgbClr val="000000"/>
              </a:solidFill>
              <a:latin typeface="Roboto"/>
              <a:ea typeface="Roboto"/>
              <a:cs typeface="Roboto"/>
              <a:sym typeface="Roboto"/>
            </a:endParaRPr>
          </a:p>
        </p:txBody>
      </p:sp>
      <p:sp>
        <p:nvSpPr>
          <p:cNvPr id="307" name="Google Shape;307;p35"/>
          <p:cNvSpPr txBox="1"/>
          <p:nvPr/>
        </p:nvSpPr>
        <p:spPr>
          <a:xfrm rot="-5400000">
            <a:off x="-942175" y="2635476"/>
            <a:ext cx="3230400" cy="37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Roboto"/>
                <a:ea typeface="Roboto"/>
                <a:cs typeface="Roboto"/>
                <a:sym typeface="Roboto"/>
              </a:rPr>
              <a:t>Training set (70 - 85% of total data)</a:t>
            </a:r>
            <a:endParaRPr i="0" sz="14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xit" presetID="10" presetSubtype="0">
                                  <p:stCondLst>
                                    <p:cond delay="0"/>
                                  </p:stCondLst>
                                  <p:childTnLst>
                                    <p:animEffect filter="fade" transition="out">
                                      <p:cBhvr>
                                        <p:cTn dur="1000"/>
                                        <p:tgtEl>
                                          <p:spTgt spid="282"/>
                                        </p:tgtEl>
                                      </p:cBhvr>
                                    </p:animEffect>
                                    <p:set>
                                      <p:cBhvr>
                                        <p:cTn dur="1" fill="hold">
                                          <p:stCondLst>
                                            <p:cond delay="1000"/>
                                          </p:stCondLst>
                                        </p:cTn>
                                        <p:tgtEl>
                                          <p:spTgt spid="28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xit" presetID="10" presetSubtype="0">
                                  <p:stCondLst>
                                    <p:cond delay="0"/>
                                  </p:stCondLst>
                                  <p:childTnLst>
                                    <p:animEffect filter="fade" transition="out">
                                      <p:cBhvr>
                                        <p:cTn dur="1000"/>
                                        <p:tgtEl>
                                          <p:spTgt spid="290"/>
                                        </p:tgtEl>
                                      </p:cBhvr>
                                    </p:animEffect>
                                    <p:set>
                                      <p:cBhvr>
                                        <p:cTn dur="1" fill="hold">
                                          <p:stCondLst>
                                            <p:cond delay="1000"/>
                                          </p:stCondLst>
                                        </p:cTn>
                                        <p:tgtEl>
                                          <p:spTgt spid="29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94"/>
                                        </p:tgtEl>
                                      </p:cBhvr>
                                    </p:animEffect>
                                    <p:set>
                                      <p:cBhvr>
                                        <p:cTn dur="1" fill="hold">
                                          <p:stCondLst>
                                            <p:cond delay="1000"/>
                                          </p:stCondLst>
                                        </p:cTn>
                                        <p:tgtEl>
                                          <p:spTgt spid="29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98"/>
                                        </p:tgtEl>
                                      </p:cBhvr>
                                    </p:animEffect>
                                    <p:set>
                                      <p:cBhvr>
                                        <p:cTn dur="1" fill="hold">
                                          <p:stCondLst>
                                            <p:cond delay="1000"/>
                                          </p:stCondLst>
                                        </p:cTn>
                                        <p:tgtEl>
                                          <p:spTgt spid="29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1" name="Shape 311"/>
        <p:cNvGrpSpPr/>
        <p:nvPr/>
      </p:nvGrpSpPr>
      <p:grpSpPr>
        <a:xfrm>
          <a:off x="0" y="0"/>
          <a:ext cx="0" cy="0"/>
          <a:chOff x="0" y="0"/>
          <a:chExt cx="0" cy="0"/>
        </a:xfrm>
      </p:grpSpPr>
      <p:sp>
        <p:nvSpPr>
          <p:cNvPr id="312" name="Google Shape;312;p36"/>
          <p:cNvSpPr txBox="1"/>
          <p:nvPr/>
        </p:nvSpPr>
        <p:spPr>
          <a:xfrm>
            <a:off x="377675" y="845575"/>
            <a:ext cx="7373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latin typeface="Roboto Light"/>
                <a:ea typeface="Roboto Light"/>
                <a:cs typeface="Roboto Light"/>
                <a:sym typeface="Roboto Light"/>
              </a:rPr>
              <a:t>tree__</a:t>
            </a:r>
            <a:r>
              <a:rPr lang="en" sz="2600">
                <a:latin typeface="Roboto Light"/>
                <a:ea typeface="Roboto Light"/>
                <a:cs typeface="Roboto Light"/>
                <a:sym typeface="Roboto Light"/>
              </a:rPr>
              <a:t>m</a:t>
            </a:r>
            <a:r>
              <a:rPr lang="en" sz="2600">
                <a:latin typeface="Roboto Light"/>
                <a:ea typeface="Roboto Light"/>
                <a:cs typeface="Roboto Light"/>
                <a:sym typeface="Roboto Light"/>
              </a:rPr>
              <a:t>ax_depth: range(5, 25, 5) - 4</a:t>
            </a:r>
            <a:endParaRPr sz="2600">
              <a:latin typeface="Roboto Light"/>
              <a:ea typeface="Roboto Light"/>
              <a:cs typeface="Roboto Light"/>
              <a:sym typeface="Roboto Light"/>
            </a:endParaRPr>
          </a:p>
        </p:txBody>
      </p:sp>
      <p:sp>
        <p:nvSpPr>
          <p:cNvPr id="313" name="Google Shape;313;p36"/>
          <p:cNvSpPr txBox="1"/>
          <p:nvPr/>
        </p:nvSpPr>
        <p:spPr>
          <a:xfrm>
            <a:off x="377675" y="1625500"/>
            <a:ext cx="7302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latin typeface="Roboto Light"/>
                <a:ea typeface="Roboto Light"/>
                <a:cs typeface="Roboto Light"/>
                <a:sym typeface="Roboto Light"/>
              </a:rPr>
              <a:t>tree__</a:t>
            </a:r>
            <a:r>
              <a:rPr lang="en" sz="2600">
                <a:latin typeface="Roboto Light"/>
                <a:ea typeface="Roboto Light"/>
                <a:cs typeface="Roboto Light"/>
                <a:sym typeface="Roboto Light"/>
              </a:rPr>
              <a:t>min_sample_split: [5, 7, 9, 11, 13, 15, 17] - 7</a:t>
            </a:r>
            <a:endParaRPr sz="2600">
              <a:latin typeface="Roboto Light"/>
              <a:ea typeface="Roboto Light"/>
              <a:cs typeface="Roboto Light"/>
              <a:sym typeface="Roboto Light"/>
            </a:endParaRPr>
          </a:p>
        </p:txBody>
      </p:sp>
      <p:sp>
        <p:nvSpPr>
          <p:cNvPr id="314" name="Google Shape;314;p36"/>
          <p:cNvSpPr txBox="1"/>
          <p:nvPr/>
        </p:nvSpPr>
        <p:spPr>
          <a:xfrm>
            <a:off x="377675" y="65650"/>
            <a:ext cx="7302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latin typeface="Roboto Light"/>
                <a:ea typeface="Roboto Light"/>
                <a:cs typeface="Roboto Light"/>
                <a:sym typeface="Roboto Light"/>
              </a:rPr>
              <a:t>imputer__strategy</a:t>
            </a:r>
            <a:r>
              <a:rPr lang="en" sz="2600">
                <a:latin typeface="Roboto Light"/>
                <a:ea typeface="Roboto Light"/>
                <a:cs typeface="Roboto Light"/>
                <a:sym typeface="Roboto Light"/>
              </a:rPr>
              <a:t>: [“mean”, “median”] - 2</a:t>
            </a:r>
            <a:endParaRPr sz="2600">
              <a:latin typeface="Roboto Light"/>
              <a:ea typeface="Roboto Light"/>
              <a:cs typeface="Roboto Light"/>
              <a:sym typeface="Roboto Light"/>
            </a:endParaRPr>
          </a:p>
        </p:txBody>
      </p:sp>
      <p:sp>
        <p:nvSpPr>
          <p:cNvPr id="315" name="Google Shape;315;p36"/>
          <p:cNvSpPr txBox="1"/>
          <p:nvPr/>
        </p:nvSpPr>
        <p:spPr>
          <a:xfrm>
            <a:off x="330425" y="2429050"/>
            <a:ext cx="7302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latin typeface="Roboto Light"/>
                <a:ea typeface="Roboto Light"/>
                <a:cs typeface="Roboto Light"/>
                <a:sym typeface="Roboto Light"/>
              </a:rPr>
              <a:t>Combination 1: “mean”, 5, 5</a:t>
            </a:r>
            <a:endParaRPr sz="2600">
              <a:latin typeface="Roboto Light"/>
              <a:ea typeface="Roboto Light"/>
              <a:cs typeface="Roboto Light"/>
              <a:sym typeface="Roboto Light"/>
            </a:endParaRPr>
          </a:p>
        </p:txBody>
      </p:sp>
      <p:sp>
        <p:nvSpPr>
          <p:cNvPr id="316" name="Google Shape;316;p36"/>
          <p:cNvSpPr txBox="1"/>
          <p:nvPr/>
        </p:nvSpPr>
        <p:spPr>
          <a:xfrm>
            <a:off x="330425" y="3137950"/>
            <a:ext cx="7302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latin typeface="Roboto Light"/>
                <a:ea typeface="Roboto Light"/>
                <a:cs typeface="Roboto Light"/>
                <a:sym typeface="Roboto Light"/>
              </a:rPr>
              <a:t>Combination 2: “mean”, 5, 7</a:t>
            </a:r>
            <a:endParaRPr sz="2600">
              <a:latin typeface="Roboto Light"/>
              <a:ea typeface="Roboto Light"/>
              <a:cs typeface="Roboto Light"/>
              <a:sym typeface="Roboto Light"/>
            </a:endParaRPr>
          </a:p>
        </p:txBody>
      </p:sp>
      <p:sp>
        <p:nvSpPr>
          <p:cNvPr id="317" name="Google Shape;317;p36"/>
          <p:cNvSpPr txBox="1"/>
          <p:nvPr/>
        </p:nvSpPr>
        <p:spPr>
          <a:xfrm>
            <a:off x="330425" y="3894100"/>
            <a:ext cx="7302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latin typeface="Roboto Light"/>
                <a:ea typeface="Roboto Light"/>
                <a:cs typeface="Roboto Light"/>
                <a:sym typeface="Roboto Light"/>
              </a:rPr>
              <a:t>Combination 3: “mean”, 5, 9</a:t>
            </a:r>
            <a:endParaRPr sz="2600">
              <a:latin typeface="Roboto Light"/>
              <a:ea typeface="Roboto Light"/>
              <a:cs typeface="Roboto Light"/>
              <a:sym typeface="Roboto Light"/>
            </a:endParaRPr>
          </a:p>
        </p:txBody>
      </p:sp>
      <p:sp>
        <p:nvSpPr>
          <p:cNvPr id="318" name="Google Shape;318;p36"/>
          <p:cNvSpPr txBox="1"/>
          <p:nvPr/>
        </p:nvSpPr>
        <p:spPr>
          <a:xfrm>
            <a:off x="4447825" y="4479100"/>
            <a:ext cx="358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Roboto Light"/>
                <a:ea typeface="Roboto Light"/>
                <a:cs typeface="Roboto Light"/>
                <a:sym typeface="Roboto Light"/>
              </a:rPr>
              <a:t>Total combinations: 56</a:t>
            </a:r>
            <a:endParaRPr>
              <a:solidFill>
                <a:schemeClr val="accent4"/>
              </a:solidFill>
              <a:latin typeface="Roboto Light"/>
              <a:ea typeface="Roboto Light"/>
              <a:cs typeface="Roboto Light"/>
              <a:sym typeface="Robo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7"/>
          <p:cNvPicPr preferRelativeResize="0"/>
          <p:nvPr/>
        </p:nvPicPr>
        <p:blipFill rotWithShape="1">
          <a:blip r:embed="rId3">
            <a:alphaModFix/>
          </a:blip>
          <a:srcRect b="0" l="0" r="0" t="0"/>
          <a:stretch/>
        </p:blipFill>
        <p:spPr>
          <a:xfrm>
            <a:off x="359175" y="1513974"/>
            <a:ext cx="2510148" cy="2538651"/>
          </a:xfrm>
          <a:prstGeom prst="rect">
            <a:avLst/>
          </a:prstGeom>
          <a:noFill/>
          <a:ln>
            <a:noFill/>
          </a:ln>
        </p:spPr>
      </p:pic>
      <p:pic>
        <p:nvPicPr>
          <p:cNvPr id="324" name="Google Shape;324;p37"/>
          <p:cNvPicPr preferRelativeResize="0"/>
          <p:nvPr/>
        </p:nvPicPr>
        <p:blipFill rotWithShape="1">
          <a:blip r:embed="rId4">
            <a:alphaModFix/>
          </a:blip>
          <a:srcRect b="0" l="0" r="0" t="0"/>
          <a:stretch/>
        </p:blipFill>
        <p:spPr>
          <a:xfrm>
            <a:off x="3036775" y="1485475"/>
            <a:ext cx="2666775" cy="2595650"/>
          </a:xfrm>
          <a:prstGeom prst="rect">
            <a:avLst/>
          </a:prstGeom>
          <a:noFill/>
          <a:ln>
            <a:noFill/>
          </a:ln>
        </p:spPr>
      </p:pic>
      <p:sp>
        <p:nvSpPr>
          <p:cNvPr id="325" name="Google Shape;325;p37"/>
          <p:cNvSpPr txBox="1"/>
          <p:nvPr>
            <p:ph idx="4294967295" type="title"/>
          </p:nvPr>
        </p:nvSpPr>
        <p:spPr>
          <a:xfrm>
            <a:off x="359175" y="661925"/>
            <a:ext cx="7974000" cy="56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100"/>
              <a:t>Try a bunch of models… and A LOT of parameters for each model</a:t>
            </a:r>
            <a:endParaRPr sz="2100"/>
          </a:p>
        </p:txBody>
      </p:sp>
      <p:pic>
        <p:nvPicPr>
          <p:cNvPr id="326" name="Google Shape;326;p37"/>
          <p:cNvPicPr preferRelativeResize="0"/>
          <p:nvPr/>
        </p:nvPicPr>
        <p:blipFill rotWithShape="1">
          <a:blip r:embed="rId5">
            <a:alphaModFix/>
          </a:blip>
          <a:srcRect b="0" l="0" r="0" t="0"/>
          <a:stretch/>
        </p:blipFill>
        <p:spPr>
          <a:xfrm>
            <a:off x="5745425" y="1798738"/>
            <a:ext cx="3140674" cy="17666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idx="1" type="body"/>
          </p:nvPr>
        </p:nvSpPr>
        <p:spPr>
          <a:xfrm>
            <a:off x="613850" y="629800"/>
            <a:ext cx="7940400" cy="396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sz="1400"/>
              <a:t>RECOMMENDED READING:</a:t>
            </a:r>
            <a:endParaRPr sz="1400"/>
          </a:p>
          <a:p>
            <a:pPr indent="0" lvl="0" marL="0" rtl="0" algn="l">
              <a:lnSpc>
                <a:spcPct val="100000"/>
              </a:lnSpc>
              <a:spcBef>
                <a:spcPts val="0"/>
              </a:spcBef>
              <a:spcAft>
                <a:spcPts val="0"/>
              </a:spcAft>
              <a:buSzPts val="1300"/>
              <a:buNone/>
            </a:pPr>
            <a:r>
              <a:t/>
            </a:r>
            <a:endParaRPr sz="1400"/>
          </a:p>
          <a:p>
            <a:pPr indent="-285750" lvl="0" marL="457200" rtl="0" algn="l">
              <a:lnSpc>
                <a:spcPct val="100000"/>
              </a:lnSpc>
              <a:spcBef>
                <a:spcPts val="0"/>
              </a:spcBef>
              <a:spcAft>
                <a:spcPts val="0"/>
              </a:spcAft>
              <a:buSzPts val="900"/>
              <a:buFont typeface="Arial"/>
              <a:buChar char="-"/>
            </a:pPr>
            <a:r>
              <a:rPr b="1" lang="en" sz="1200"/>
              <a:t>“The Machine Learning Revolution”, </a:t>
            </a:r>
            <a:r>
              <a:rPr i="1" lang="en" sz="1200"/>
              <a:t>The Machine Learning Revolution</a:t>
            </a:r>
            <a:r>
              <a:rPr lang="en" sz="1200"/>
              <a:t>, Pedro Domingos (Chapter 1, pgs 1 - 22)</a:t>
            </a:r>
            <a:endParaRPr sz="1200"/>
          </a:p>
          <a:p>
            <a:pPr indent="0" lvl="0" marL="457200" rtl="0" algn="l">
              <a:lnSpc>
                <a:spcPct val="100000"/>
              </a:lnSpc>
              <a:spcBef>
                <a:spcPts val="0"/>
              </a:spcBef>
              <a:spcAft>
                <a:spcPts val="0"/>
              </a:spcAft>
              <a:buSzPts val="1300"/>
              <a:buNone/>
            </a:pPr>
            <a:r>
              <a:t/>
            </a:r>
            <a:endParaRPr b="1" sz="1200"/>
          </a:p>
          <a:p>
            <a:pPr indent="-285750" lvl="0" marL="457200" rtl="0" algn="l">
              <a:lnSpc>
                <a:spcPct val="100000"/>
              </a:lnSpc>
              <a:spcBef>
                <a:spcPts val="0"/>
              </a:spcBef>
              <a:spcAft>
                <a:spcPts val="0"/>
              </a:spcAft>
              <a:buSzPts val="900"/>
              <a:buFont typeface="Arial"/>
              <a:buChar char="-"/>
            </a:pPr>
            <a:r>
              <a:rPr b="1" lang="en" sz="1200"/>
              <a:t>“The Machine Learning Landscape”</a:t>
            </a:r>
            <a:r>
              <a:rPr lang="en" sz="1200"/>
              <a:t>, </a:t>
            </a:r>
            <a:r>
              <a:rPr i="1" lang="en" sz="1200"/>
              <a:t>Hands -On Machine Learning with Scikit-Learn, Keras &amp; TensorFlow</a:t>
            </a:r>
            <a:r>
              <a:rPr lang="en" sz="1200"/>
              <a:t> (Chapter 1, pgs 1-34).</a:t>
            </a:r>
            <a:endParaRPr sz="1200"/>
          </a:p>
          <a:p>
            <a:pPr indent="0" lvl="0" marL="0" rtl="0" algn="l">
              <a:lnSpc>
                <a:spcPct val="100000"/>
              </a:lnSpc>
              <a:spcBef>
                <a:spcPts val="0"/>
              </a:spcBef>
              <a:spcAft>
                <a:spcPts val="0"/>
              </a:spcAft>
              <a:buSzPts val="1300"/>
              <a:buNone/>
            </a:pPr>
            <a:r>
              <a:t/>
            </a:r>
            <a:endParaRPr sz="1400"/>
          </a:p>
          <a:p>
            <a:pPr indent="0" lvl="0" marL="0" rtl="0" algn="l">
              <a:lnSpc>
                <a:spcPct val="100000"/>
              </a:lnSpc>
              <a:spcBef>
                <a:spcPts val="0"/>
              </a:spcBef>
              <a:spcAft>
                <a:spcPts val="0"/>
              </a:spcAft>
              <a:buSzPts val="1300"/>
              <a:buNone/>
            </a:pPr>
            <a:r>
              <a:t/>
            </a:r>
            <a:endParaRPr sz="1900"/>
          </a:p>
          <a:p>
            <a:pPr indent="0" lvl="0" marL="0" rtl="0" algn="l">
              <a:lnSpc>
                <a:spcPct val="100000"/>
              </a:lnSpc>
              <a:spcBef>
                <a:spcPts val="0"/>
              </a:spcBef>
              <a:spcAft>
                <a:spcPts val="0"/>
              </a:spcAft>
              <a:buSzPts val="1300"/>
              <a:buNone/>
            </a:pPr>
            <a:r>
              <a:t/>
            </a:r>
            <a:endParaRPr sz="1900"/>
          </a:p>
          <a:p>
            <a:pPr indent="0" lvl="0" marL="0" rtl="0" algn="l">
              <a:lnSpc>
                <a:spcPct val="100000"/>
              </a:lnSpc>
              <a:spcBef>
                <a:spcPts val="0"/>
              </a:spcBef>
              <a:spcAft>
                <a:spcPts val="0"/>
              </a:spcAft>
              <a:buSzPts val="1300"/>
              <a:buNone/>
            </a:pPr>
            <a:r>
              <a:rPr lang="en" sz="1400"/>
              <a:t>RECOMMENDED VIDEOS:</a:t>
            </a:r>
            <a:endParaRPr sz="1400"/>
          </a:p>
          <a:p>
            <a:pPr indent="0" lvl="0" marL="0" rtl="0" algn="l">
              <a:lnSpc>
                <a:spcPct val="100000"/>
              </a:lnSpc>
              <a:spcBef>
                <a:spcPts val="0"/>
              </a:spcBef>
              <a:spcAft>
                <a:spcPts val="0"/>
              </a:spcAft>
              <a:buSzPts val="1300"/>
              <a:buNone/>
            </a:pPr>
            <a:r>
              <a:t/>
            </a:r>
            <a:endParaRPr sz="1400"/>
          </a:p>
          <a:p>
            <a:pPr indent="-311150" lvl="0" marL="457200" rtl="0" algn="l">
              <a:lnSpc>
                <a:spcPct val="100000"/>
              </a:lnSpc>
              <a:spcBef>
                <a:spcPts val="0"/>
              </a:spcBef>
              <a:spcAft>
                <a:spcPts val="0"/>
              </a:spcAft>
              <a:buSzPts val="1300"/>
              <a:buFont typeface="Arial"/>
              <a:buChar char="-"/>
            </a:pPr>
            <a:r>
              <a:rPr b="1" lang="en" sz="1200"/>
              <a:t>What is Machine Learning?</a:t>
            </a:r>
            <a:r>
              <a:rPr lang="en" sz="1200"/>
              <a:t>, Google Cloud Platform (5:22 min) - </a:t>
            </a:r>
            <a:r>
              <a:rPr lang="en" sz="700" u="sng">
                <a:solidFill>
                  <a:schemeClr val="hlink"/>
                </a:solidFill>
                <a:latin typeface="Arial"/>
                <a:ea typeface="Arial"/>
                <a:cs typeface="Arial"/>
                <a:sym typeface="Arial"/>
                <a:hlinkClick r:id="rId3"/>
              </a:rPr>
              <a:t>https://www.youtube.com/watch?v=HcqpanDadyQ</a:t>
            </a:r>
            <a:r>
              <a:rPr lang="en" sz="1200"/>
              <a:t> </a:t>
            </a:r>
            <a:endParaRPr sz="1200"/>
          </a:p>
          <a:p>
            <a:pPr indent="0" lvl="0" marL="457200" rtl="0" algn="l">
              <a:lnSpc>
                <a:spcPct val="100000"/>
              </a:lnSpc>
              <a:spcBef>
                <a:spcPts val="0"/>
              </a:spcBef>
              <a:spcAft>
                <a:spcPts val="0"/>
              </a:spcAft>
              <a:buSzPts val="1300"/>
              <a:buNone/>
            </a:pPr>
            <a:r>
              <a:t/>
            </a:r>
            <a:endParaRPr sz="1200"/>
          </a:p>
          <a:p>
            <a:pPr indent="-311150" lvl="0" marL="457200" rtl="0" algn="l">
              <a:lnSpc>
                <a:spcPct val="100000"/>
              </a:lnSpc>
              <a:spcBef>
                <a:spcPts val="0"/>
              </a:spcBef>
              <a:spcAft>
                <a:spcPts val="0"/>
              </a:spcAft>
              <a:buSzPts val="1300"/>
              <a:buFont typeface="Arial"/>
              <a:buChar char="-"/>
            </a:pPr>
            <a:r>
              <a:rPr b="1" lang="en" sz="1200"/>
              <a:t>Intro to Machine Learning (ML Zero to Hero - Part 1), </a:t>
            </a:r>
            <a:r>
              <a:rPr lang="en" sz="1200"/>
              <a:t>Tensorflow</a:t>
            </a:r>
            <a:r>
              <a:rPr b="1" lang="en" sz="1200"/>
              <a:t> </a:t>
            </a:r>
            <a:r>
              <a:rPr lang="en" sz="1200"/>
              <a:t>(7:17 min) - </a:t>
            </a:r>
            <a:r>
              <a:rPr lang="en" sz="700" u="sng">
                <a:solidFill>
                  <a:schemeClr val="hlink"/>
                </a:solidFill>
                <a:latin typeface="Arial"/>
                <a:ea typeface="Arial"/>
                <a:cs typeface="Arial"/>
                <a:sym typeface="Arial"/>
                <a:hlinkClick r:id="rId4"/>
              </a:rPr>
              <a:t>https://www.youtube.com/watch?v=KNAWp2S3w94</a:t>
            </a:r>
            <a:endParaRPr sz="1200"/>
          </a:p>
          <a:p>
            <a:pPr indent="0" lvl="0" marL="457200" rtl="0" algn="l">
              <a:lnSpc>
                <a:spcPct val="100000"/>
              </a:lnSpc>
              <a:spcBef>
                <a:spcPts val="0"/>
              </a:spcBef>
              <a:spcAft>
                <a:spcPts val="0"/>
              </a:spcAft>
              <a:buSzPts val="1300"/>
              <a:buNone/>
            </a:pPr>
            <a:r>
              <a:t/>
            </a:r>
            <a:endParaRPr sz="1200"/>
          </a:p>
          <a:p>
            <a:pPr indent="-311150" lvl="0" marL="457200" rtl="0" algn="l">
              <a:lnSpc>
                <a:spcPct val="100000"/>
              </a:lnSpc>
              <a:spcBef>
                <a:spcPts val="0"/>
              </a:spcBef>
              <a:spcAft>
                <a:spcPts val="0"/>
              </a:spcAft>
              <a:buSzPts val="1300"/>
              <a:buFont typeface="Arial"/>
              <a:buChar char="-"/>
            </a:pPr>
            <a:r>
              <a:rPr b="1" lang="en" sz="1200"/>
              <a:t>A Gentle Introduction to Machine Learning</a:t>
            </a:r>
            <a:r>
              <a:rPr lang="en" sz="1200"/>
              <a:t>, StatQuest (12:44 min) - </a:t>
            </a:r>
            <a:r>
              <a:rPr lang="en" sz="700" u="sng">
                <a:solidFill>
                  <a:schemeClr val="hlink"/>
                </a:solidFill>
                <a:latin typeface="Arial"/>
                <a:ea typeface="Arial"/>
                <a:cs typeface="Arial"/>
                <a:sym typeface="Arial"/>
                <a:hlinkClick r:id="rId5"/>
              </a:rPr>
              <a:t>https://www.youtube.com/watch?v=Gv9_4yMHFhI&amp;t=0s</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8"/>
          <p:cNvSpPr txBox="1"/>
          <p:nvPr>
            <p:ph type="title"/>
          </p:nvPr>
        </p:nvSpPr>
        <p:spPr>
          <a:xfrm>
            <a:off x="688325" y="2150850"/>
            <a:ext cx="77673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b="1" lang="en">
                <a:latin typeface="Rubik"/>
                <a:ea typeface="Rubik"/>
                <a:cs typeface="Rubik"/>
                <a:sym typeface="Rubik"/>
              </a:rPr>
              <a:t>Scikit-Learn</a:t>
            </a:r>
            <a:endParaRPr b="1">
              <a:latin typeface="Rubik"/>
              <a:ea typeface="Rubik"/>
              <a:cs typeface="Rubik"/>
              <a:sym typeface="Rubi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9"/>
          <p:cNvSpPr txBox="1"/>
          <p:nvPr>
            <p:ph type="title"/>
          </p:nvPr>
        </p:nvSpPr>
        <p:spPr>
          <a:xfrm>
            <a:off x="651150" y="468500"/>
            <a:ext cx="7821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Rubik"/>
                <a:ea typeface="Rubik"/>
                <a:cs typeface="Rubik"/>
                <a:sym typeface="Rubik"/>
              </a:rPr>
              <a:t>Scikit-Learn basics</a:t>
            </a:r>
            <a:endParaRPr b="1">
              <a:latin typeface="Rubik"/>
              <a:ea typeface="Rubik"/>
              <a:cs typeface="Rubik"/>
              <a:sym typeface="Rubik"/>
            </a:endParaRPr>
          </a:p>
        </p:txBody>
      </p:sp>
      <p:sp>
        <p:nvSpPr>
          <p:cNvPr id="337" name="Google Shape;337;p39"/>
          <p:cNvSpPr txBox="1"/>
          <p:nvPr>
            <p:ph idx="4294967295" type="body"/>
          </p:nvPr>
        </p:nvSpPr>
        <p:spPr>
          <a:xfrm>
            <a:off x="819150" y="1854875"/>
            <a:ext cx="7505700" cy="258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Installation: </a:t>
            </a:r>
            <a:r>
              <a:rPr lang="en" sz="1100" u="sng">
                <a:solidFill>
                  <a:schemeClr val="hlink"/>
                </a:solidFill>
                <a:latin typeface="Arial"/>
                <a:ea typeface="Arial"/>
                <a:cs typeface="Arial"/>
                <a:sym typeface="Arial"/>
                <a:hlinkClick r:id="rId3"/>
              </a:rPr>
              <a:t>https://scikit-learn.org/stable/install.html#installation-instructions</a:t>
            </a:r>
            <a:endParaRPr/>
          </a:p>
          <a:p>
            <a:pPr indent="-311150" lvl="0" marL="457200" rtl="0" algn="l">
              <a:lnSpc>
                <a:spcPct val="115000"/>
              </a:lnSpc>
              <a:spcBef>
                <a:spcPts val="1600"/>
              </a:spcBef>
              <a:spcAft>
                <a:spcPts val="0"/>
              </a:spcAft>
              <a:buSzPts val="1300"/>
              <a:buChar char="-"/>
            </a:pPr>
            <a:r>
              <a:rPr lang="en"/>
              <a:t>Good documentation, with lots of examples and tutorials</a:t>
            </a:r>
            <a:endParaRPr/>
          </a:p>
          <a:p>
            <a:pPr indent="-311150" lvl="0" marL="457200" rtl="0" algn="l">
              <a:lnSpc>
                <a:spcPct val="115000"/>
              </a:lnSpc>
              <a:spcBef>
                <a:spcPts val="0"/>
              </a:spcBef>
              <a:spcAft>
                <a:spcPts val="0"/>
              </a:spcAft>
              <a:buSzPts val="1300"/>
              <a:buChar char="-"/>
            </a:pPr>
            <a:r>
              <a:rPr lang="en"/>
              <a:t>Allows you to do stuff you don’t understand</a:t>
            </a:r>
            <a:endParaRPr/>
          </a:p>
          <a:p>
            <a:pPr indent="-311150" lvl="0" marL="457200" rtl="0" algn="l">
              <a:lnSpc>
                <a:spcPct val="115000"/>
              </a:lnSpc>
              <a:spcBef>
                <a:spcPts val="0"/>
              </a:spcBef>
              <a:spcAft>
                <a:spcPts val="0"/>
              </a:spcAft>
              <a:buSzPts val="1300"/>
              <a:buChar char="-"/>
            </a:pPr>
            <a:r>
              <a:rPr lang="en"/>
              <a:t>Constantly and quickly evolving (careful with old tutorials)</a:t>
            </a:r>
            <a:endParaRPr/>
          </a:p>
          <a:p>
            <a:pPr indent="-311150" lvl="0" marL="457200" rtl="0" algn="l">
              <a:lnSpc>
                <a:spcPct val="115000"/>
              </a:lnSpc>
              <a:spcBef>
                <a:spcPts val="0"/>
              </a:spcBef>
              <a:spcAft>
                <a:spcPts val="0"/>
              </a:spcAft>
              <a:buSzPts val="1300"/>
              <a:buChar char="-"/>
            </a:pPr>
            <a:r>
              <a:rPr lang="en"/>
              <a:t>You can only use their ML models and do everything else manually / with Pandas &amp; Numpy or go full Scikit-Learn (Transformers, Pipelines…).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0"/>
          <p:cNvSpPr txBox="1"/>
          <p:nvPr>
            <p:ph type="title"/>
          </p:nvPr>
        </p:nvSpPr>
        <p:spPr>
          <a:xfrm>
            <a:off x="919325" y="961750"/>
            <a:ext cx="7305300" cy="3333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b="1" lang="en">
                <a:latin typeface="Rubik"/>
                <a:ea typeface="Rubik"/>
                <a:cs typeface="Rubik"/>
                <a:sym typeface="Rubik"/>
              </a:rPr>
              <a:t>The Titanic dataset</a:t>
            </a:r>
            <a:endParaRPr b="1">
              <a:latin typeface="Rubik"/>
              <a:ea typeface="Rubik"/>
              <a:cs typeface="Rubik"/>
              <a:sym typeface="Rubik"/>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1"/>
          <p:cNvPicPr preferRelativeResize="0"/>
          <p:nvPr/>
        </p:nvPicPr>
        <p:blipFill>
          <a:blip r:embed="rId3">
            <a:alphaModFix/>
          </a:blip>
          <a:stretch>
            <a:fillRect/>
          </a:stretch>
        </p:blipFill>
        <p:spPr>
          <a:xfrm>
            <a:off x="152400" y="152400"/>
            <a:ext cx="8426639" cy="4838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2"/>
          <p:cNvSpPr txBox="1"/>
          <p:nvPr/>
        </p:nvSpPr>
        <p:spPr>
          <a:xfrm>
            <a:off x="646850" y="264600"/>
            <a:ext cx="7460700" cy="477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lang="en" sz="1350">
                <a:highlight>
                  <a:srgbClr val="FFFFFF"/>
                </a:highlight>
              </a:rPr>
              <a:t>Variable Notes</a:t>
            </a:r>
            <a:endParaRPr sz="1350">
              <a:highlight>
                <a:srgbClr val="FFFFFF"/>
              </a:highlight>
            </a:endParaRPr>
          </a:p>
          <a:p>
            <a:pPr indent="0" lvl="0" marL="0" rtl="0" algn="l">
              <a:lnSpc>
                <a:spcPct val="115000"/>
              </a:lnSpc>
              <a:spcBef>
                <a:spcPts val="1200"/>
              </a:spcBef>
              <a:spcAft>
                <a:spcPts val="0"/>
              </a:spcAft>
              <a:buNone/>
            </a:pPr>
            <a:r>
              <a:rPr lang="en" sz="1050">
                <a:highlight>
                  <a:srgbClr val="FFFFFF"/>
                </a:highlight>
              </a:rPr>
              <a:t>pclass: A proxy for socio-economic status (SES)</a:t>
            </a:r>
            <a:endParaRPr sz="1050">
              <a:highlight>
                <a:srgbClr val="FFFFFF"/>
              </a:highlight>
            </a:endParaRPr>
          </a:p>
          <a:p>
            <a:pPr indent="0" lvl="0" marL="0" rtl="0" algn="l">
              <a:lnSpc>
                <a:spcPct val="115000"/>
              </a:lnSpc>
              <a:spcBef>
                <a:spcPts val="800"/>
              </a:spcBef>
              <a:spcAft>
                <a:spcPts val="0"/>
              </a:spcAft>
              <a:buNone/>
            </a:pPr>
            <a:r>
              <a:rPr lang="en" sz="1050">
                <a:highlight>
                  <a:srgbClr val="FFFFFF"/>
                </a:highlight>
              </a:rPr>
              <a:t>1st = Upper</a:t>
            </a:r>
            <a:endParaRPr sz="1050">
              <a:highlight>
                <a:srgbClr val="FFFFFF"/>
              </a:highlight>
            </a:endParaRPr>
          </a:p>
          <a:p>
            <a:pPr indent="0" lvl="0" marL="0" rtl="0" algn="l">
              <a:lnSpc>
                <a:spcPct val="115000"/>
              </a:lnSpc>
              <a:spcBef>
                <a:spcPts val="800"/>
              </a:spcBef>
              <a:spcAft>
                <a:spcPts val="0"/>
              </a:spcAft>
              <a:buNone/>
            </a:pPr>
            <a:r>
              <a:rPr lang="en" sz="1050">
                <a:highlight>
                  <a:srgbClr val="FFFFFF"/>
                </a:highlight>
              </a:rPr>
              <a:t>2nd = Middle</a:t>
            </a:r>
            <a:endParaRPr sz="1050">
              <a:highlight>
                <a:srgbClr val="FFFFFF"/>
              </a:highlight>
            </a:endParaRPr>
          </a:p>
          <a:p>
            <a:pPr indent="0" lvl="0" marL="0" rtl="0" algn="l">
              <a:lnSpc>
                <a:spcPct val="115000"/>
              </a:lnSpc>
              <a:spcBef>
                <a:spcPts val="800"/>
              </a:spcBef>
              <a:spcAft>
                <a:spcPts val="0"/>
              </a:spcAft>
              <a:buNone/>
            </a:pPr>
            <a:r>
              <a:rPr lang="en" sz="1050">
                <a:highlight>
                  <a:srgbClr val="FFFFFF"/>
                </a:highlight>
              </a:rPr>
              <a:t>3rd = Lower</a:t>
            </a:r>
            <a:endParaRPr sz="1050">
              <a:highlight>
                <a:srgbClr val="FFFFFF"/>
              </a:highlight>
            </a:endParaRPr>
          </a:p>
          <a:p>
            <a:pPr indent="0" lvl="0" marL="0" rtl="0" algn="l">
              <a:lnSpc>
                <a:spcPct val="115000"/>
              </a:lnSpc>
              <a:spcBef>
                <a:spcPts val="800"/>
              </a:spcBef>
              <a:spcAft>
                <a:spcPts val="0"/>
              </a:spcAft>
              <a:buNone/>
            </a:pPr>
            <a:r>
              <a:t/>
            </a:r>
            <a:endParaRPr sz="1050">
              <a:highlight>
                <a:srgbClr val="FFFFFF"/>
              </a:highlight>
            </a:endParaRPr>
          </a:p>
          <a:p>
            <a:pPr indent="0" lvl="0" marL="0" rtl="0" algn="l">
              <a:lnSpc>
                <a:spcPct val="115000"/>
              </a:lnSpc>
              <a:spcBef>
                <a:spcPts val="800"/>
              </a:spcBef>
              <a:spcAft>
                <a:spcPts val="0"/>
              </a:spcAft>
              <a:buNone/>
            </a:pPr>
            <a:r>
              <a:rPr lang="en" sz="1050">
                <a:highlight>
                  <a:srgbClr val="FFFFFF"/>
                </a:highlight>
              </a:rPr>
              <a:t>age: Age is fractional if less than 1. If the age is estimated, is it in the form of xx.5</a:t>
            </a:r>
            <a:endParaRPr sz="1050">
              <a:highlight>
                <a:srgbClr val="FFFFFF"/>
              </a:highlight>
            </a:endParaRPr>
          </a:p>
          <a:p>
            <a:pPr indent="0" lvl="0" marL="0" rtl="0" algn="l">
              <a:lnSpc>
                <a:spcPct val="115000"/>
              </a:lnSpc>
              <a:spcBef>
                <a:spcPts val="800"/>
              </a:spcBef>
              <a:spcAft>
                <a:spcPts val="0"/>
              </a:spcAft>
              <a:buNone/>
            </a:pPr>
            <a:r>
              <a:t/>
            </a:r>
            <a:endParaRPr sz="1050">
              <a:highlight>
                <a:srgbClr val="FFFFFF"/>
              </a:highlight>
            </a:endParaRPr>
          </a:p>
          <a:p>
            <a:pPr indent="0" lvl="0" marL="0" rtl="0" algn="l">
              <a:lnSpc>
                <a:spcPct val="115000"/>
              </a:lnSpc>
              <a:spcBef>
                <a:spcPts val="800"/>
              </a:spcBef>
              <a:spcAft>
                <a:spcPts val="0"/>
              </a:spcAft>
              <a:buNone/>
            </a:pPr>
            <a:r>
              <a:rPr lang="en" sz="1050">
                <a:highlight>
                  <a:srgbClr val="FFFFFF"/>
                </a:highlight>
              </a:rPr>
              <a:t>sibsp: The dataset defines family relations in this way...</a:t>
            </a:r>
            <a:endParaRPr sz="1050">
              <a:highlight>
                <a:srgbClr val="FFFFFF"/>
              </a:highlight>
            </a:endParaRPr>
          </a:p>
          <a:p>
            <a:pPr indent="0" lvl="0" marL="0" rtl="0" algn="l">
              <a:lnSpc>
                <a:spcPct val="115000"/>
              </a:lnSpc>
              <a:spcBef>
                <a:spcPts val="800"/>
              </a:spcBef>
              <a:spcAft>
                <a:spcPts val="0"/>
              </a:spcAft>
              <a:buNone/>
            </a:pPr>
            <a:r>
              <a:rPr lang="en" sz="1050">
                <a:highlight>
                  <a:srgbClr val="FFFFFF"/>
                </a:highlight>
              </a:rPr>
              <a:t>Sibling = brother, sister, stepbrother, stepsister</a:t>
            </a:r>
            <a:endParaRPr sz="1050">
              <a:highlight>
                <a:srgbClr val="FFFFFF"/>
              </a:highlight>
            </a:endParaRPr>
          </a:p>
          <a:p>
            <a:pPr indent="0" lvl="0" marL="0" rtl="0" algn="l">
              <a:lnSpc>
                <a:spcPct val="115000"/>
              </a:lnSpc>
              <a:spcBef>
                <a:spcPts val="800"/>
              </a:spcBef>
              <a:spcAft>
                <a:spcPts val="0"/>
              </a:spcAft>
              <a:buNone/>
            </a:pPr>
            <a:r>
              <a:rPr lang="en" sz="1050">
                <a:highlight>
                  <a:srgbClr val="FFFFFF"/>
                </a:highlight>
              </a:rPr>
              <a:t>Spouse = husband, wife (mistresses and fiancés were ignored)</a:t>
            </a:r>
            <a:endParaRPr sz="1050">
              <a:highlight>
                <a:srgbClr val="FFFFFF"/>
              </a:highlight>
            </a:endParaRPr>
          </a:p>
          <a:p>
            <a:pPr indent="0" lvl="0" marL="0" rtl="0" algn="l">
              <a:lnSpc>
                <a:spcPct val="115000"/>
              </a:lnSpc>
              <a:spcBef>
                <a:spcPts val="800"/>
              </a:spcBef>
              <a:spcAft>
                <a:spcPts val="0"/>
              </a:spcAft>
              <a:buNone/>
            </a:pPr>
            <a:r>
              <a:t/>
            </a:r>
            <a:endParaRPr sz="1050">
              <a:highlight>
                <a:srgbClr val="FFFFFF"/>
              </a:highlight>
            </a:endParaRPr>
          </a:p>
          <a:p>
            <a:pPr indent="0" lvl="0" marL="0" rtl="0" algn="l">
              <a:lnSpc>
                <a:spcPct val="115000"/>
              </a:lnSpc>
              <a:spcBef>
                <a:spcPts val="800"/>
              </a:spcBef>
              <a:spcAft>
                <a:spcPts val="0"/>
              </a:spcAft>
              <a:buNone/>
            </a:pPr>
            <a:r>
              <a:rPr lang="en" sz="1050">
                <a:highlight>
                  <a:srgbClr val="FFFFFF"/>
                </a:highlight>
              </a:rPr>
              <a:t>parch: The dataset defines family relations in this way...</a:t>
            </a:r>
            <a:endParaRPr sz="1050">
              <a:highlight>
                <a:srgbClr val="FFFFFF"/>
              </a:highlight>
            </a:endParaRPr>
          </a:p>
          <a:p>
            <a:pPr indent="0" lvl="0" marL="0" rtl="0" algn="l">
              <a:lnSpc>
                <a:spcPct val="115000"/>
              </a:lnSpc>
              <a:spcBef>
                <a:spcPts val="800"/>
              </a:spcBef>
              <a:spcAft>
                <a:spcPts val="0"/>
              </a:spcAft>
              <a:buNone/>
            </a:pPr>
            <a:r>
              <a:rPr lang="en" sz="1050">
                <a:highlight>
                  <a:srgbClr val="FFFFFF"/>
                </a:highlight>
              </a:rPr>
              <a:t>Parent = mother, father</a:t>
            </a:r>
            <a:endParaRPr sz="1050">
              <a:highlight>
                <a:srgbClr val="FFFFFF"/>
              </a:highlight>
            </a:endParaRPr>
          </a:p>
          <a:p>
            <a:pPr indent="0" lvl="0" marL="0" rtl="0" algn="l">
              <a:lnSpc>
                <a:spcPct val="115000"/>
              </a:lnSpc>
              <a:spcBef>
                <a:spcPts val="800"/>
              </a:spcBef>
              <a:spcAft>
                <a:spcPts val="0"/>
              </a:spcAft>
              <a:buNone/>
            </a:pPr>
            <a:r>
              <a:rPr lang="en" sz="1050">
                <a:highlight>
                  <a:srgbClr val="FFFFFF"/>
                </a:highlight>
              </a:rPr>
              <a:t>Child = daughter, son, stepdaughter, stepson</a:t>
            </a:r>
            <a:endParaRPr sz="1050">
              <a:highlight>
                <a:srgbClr val="FFFFFF"/>
              </a:highlight>
            </a:endParaRPr>
          </a:p>
          <a:p>
            <a:pPr indent="0" lvl="0" marL="0" rtl="0" algn="l">
              <a:lnSpc>
                <a:spcPct val="115000"/>
              </a:lnSpc>
              <a:spcBef>
                <a:spcPts val="800"/>
              </a:spcBef>
              <a:spcAft>
                <a:spcPts val="0"/>
              </a:spcAft>
              <a:buNone/>
            </a:pPr>
            <a:r>
              <a:rPr lang="en" sz="1050">
                <a:highlight>
                  <a:srgbClr val="FFFFFF"/>
                </a:highlight>
              </a:rPr>
              <a:t>Some children travelled only with a nanny, therefore parch=0 for them.</a:t>
            </a:r>
            <a:endParaRPr sz="1050">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1"/>
          <p:cNvPicPr preferRelativeResize="0"/>
          <p:nvPr/>
        </p:nvPicPr>
        <p:blipFill rotWithShape="1">
          <a:blip r:embed="rId3">
            <a:alphaModFix/>
          </a:blip>
          <a:srcRect b="0" l="0" r="0" t="0"/>
          <a:stretch/>
        </p:blipFill>
        <p:spPr>
          <a:xfrm>
            <a:off x="942975" y="152400"/>
            <a:ext cx="7258050"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2"/>
          <p:cNvPicPr preferRelativeResize="0"/>
          <p:nvPr/>
        </p:nvPicPr>
        <p:blipFill rotWithShape="1">
          <a:blip r:embed="rId3">
            <a:alphaModFix/>
          </a:blip>
          <a:srcRect b="0" l="0" r="0" t="0"/>
          <a:stretch/>
        </p:blipFill>
        <p:spPr>
          <a:xfrm>
            <a:off x="152400" y="786238"/>
            <a:ext cx="8839200" cy="35710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idx="1" type="body"/>
          </p:nvPr>
        </p:nvSpPr>
        <p:spPr>
          <a:xfrm>
            <a:off x="571000" y="603800"/>
            <a:ext cx="5998800" cy="6411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2800">
                <a:latin typeface="Rubik"/>
                <a:ea typeface="Rubik"/>
                <a:cs typeface="Rubik"/>
                <a:sym typeface="Rubik"/>
              </a:rPr>
              <a:t>What’s</a:t>
            </a:r>
            <a:r>
              <a:rPr lang="en"/>
              <a:t> </a:t>
            </a:r>
            <a:r>
              <a:rPr b="1" lang="en" sz="2800">
                <a:latin typeface="Rubik"/>
                <a:ea typeface="Rubik"/>
                <a:cs typeface="Rubik"/>
                <a:sym typeface="Rubik"/>
              </a:rPr>
              <a:t>ML?</a:t>
            </a:r>
            <a:endParaRPr/>
          </a:p>
        </p:txBody>
      </p:sp>
      <p:sp>
        <p:nvSpPr>
          <p:cNvPr id="151" name="Google Shape;151;p23"/>
          <p:cNvSpPr txBox="1"/>
          <p:nvPr/>
        </p:nvSpPr>
        <p:spPr>
          <a:xfrm>
            <a:off x="626175" y="1617600"/>
            <a:ext cx="79239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Seen as a subset of AI. ML algorithms build a model based on sample data (training data), in order to make predictions without being explicitly programmed to do so.</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A field of study that gives computers the ability to learn without being explicitly programmed.</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idx="4294967295" type="title"/>
          </p:nvPr>
        </p:nvSpPr>
        <p:spPr>
          <a:xfrm>
            <a:off x="402250" y="120625"/>
            <a:ext cx="84009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Rubik"/>
                <a:ea typeface="Rubik"/>
                <a:cs typeface="Rubik"/>
                <a:sym typeface="Rubik"/>
              </a:rPr>
              <a:t>Traditional programming vs Machine Learning</a:t>
            </a:r>
            <a:endParaRPr b="1">
              <a:latin typeface="Rubik"/>
              <a:ea typeface="Rubik"/>
              <a:cs typeface="Rubik"/>
              <a:sym typeface="Rubik"/>
            </a:endParaRPr>
          </a:p>
        </p:txBody>
      </p:sp>
      <p:pic>
        <p:nvPicPr>
          <p:cNvPr id="157" name="Google Shape;157;p24"/>
          <p:cNvPicPr preferRelativeResize="0"/>
          <p:nvPr/>
        </p:nvPicPr>
        <p:blipFill>
          <a:blip r:embed="rId3">
            <a:alphaModFix/>
          </a:blip>
          <a:stretch>
            <a:fillRect/>
          </a:stretch>
        </p:blipFill>
        <p:spPr>
          <a:xfrm>
            <a:off x="536725" y="1227625"/>
            <a:ext cx="8266423" cy="3763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idx="4294967295" type="title"/>
          </p:nvPr>
        </p:nvSpPr>
        <p:spPr>
          <a:xfrm>
            <a:off x="402250" y="120625"/>
            <a:ext cx="8400900" cy="95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Rubik"/>
                <a:ea typeface="Rubik"/>
                <a:cs typeface="Rubik"/>
                <a:sym typeface="Rubik"/>
              </a:rPr>
              <a:t>Traditional programming vs Machine Learning</a:t>
            </a:r>
            <a:endParaRPr b="1">
              <a:latin typeface="Rubik"/>
              <a:ea typeface="Rubik"/>
              <a:cs typeface="Rubik"/>
              <a:sym typeface="Rubik"/>
            </a:endParaRPr>
          </a:p>
        </p:txBody>
      </p:sp>
      <p:pic>
        <p:nvPicPr>
          <p:cNvPr id="163" name="Google Shape;163;p25"/>
          <p:cNvPicPr preferRelativeResize="0"/>
          <p:nvPr/>
        </p:nvPicPr>
        <p:blipFill rotWithShape="1">
          <a:blip r:embed="rId3">
            <a:alphaModFix/>
          </a:blip>
          <a:srcRect b="0" l="0" r="0" t="0"/>
          <a:stretch/>
        </p:blipFill>
        <p:spPr>
          <a:xfrm>
            <a:off x="4343808" y="1236475"/>
            <a:ext cx="1154074" cy="692450"/>
          </a:xfrm>
          <a:prstGeom prst="rect">
            <a:avLst/>
          </a:prstGeom>
          <a:noFill/>
          <a:ln>
            <a:noFill/>
          </a:ln>
        </p:spPr>
      </p:pic>
      <p:sp>
        <p:nvSpPr>
          <p:cNvPr id="164" name="Google Shape;164;p25"/>
          <p:cNvSpPr txBox="1"/>
          <p:nvPr/>
        </p:nvSpPr>
        <p:spPr>
          <a:xfrm>
            <a:off x="1028525" y="952350"/>
            <a:ext cx="2924700" cy="69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Source Code Pro"/>
                <a:ea typeface="Source Code Pro"/>
                <a:cs typeface="Source Code Pro"/>
                <a:sym typeface="Source Code Pro"/>
              </a:rPr>
              <a:t>if </a:t>
            </a:r>
            <a:r>
              <a:rPr b="1" i="0" lang="en" sz="1200" u="none" cap="none" strike="noStrike">
                <a:solidFill>
                  <a:srgbClr val="0000FF"/>
                </a:solidFill>
                <a:latin typeface="Source Code Pro"/>
                <a:ea typeface="Source Code Pro"/>
                <a:cs typeface="Source Code Pro"/>
                <a:sym typeface="Source Code Pro"/>
              </a:rPr>
              <a:t>4 paws</a:t>
            </a:r>
            <a:r>
              <a:rPr b="0" i="0" lang="en" sz="1200" u="none" cap="none" strike="noStrike">
                <a:solidFill>
                  <a:srgbClr val="000000"/>
                </a:solidFill>
                <a:latin typeface="Source Code Pro"/>
                <a:ea typeface="Source Code Pro"/>
                <a:cs typeface="Source Code Pro"/>
                <a:sym typeface="Source Code Pro"/>
              </a:rPr>
              <a:t> AND </a:t>
            </a:r>
            <a:r>
              <a:rPr b="1" i="0" lang="en" sz="1200" u="none" cap="none" strike="noStrike">
                <a:solidFill>
                  <a:schemeClr val="accent6"/>
                </a:solidFill>
                <a:latin typeface="Source Code Pro"/>
                <a:ea typeface="Source Code Pro"/>
                <a:cs typeface="Source Code Pro"/>
                <a:sym typeface="Source Code Pro"/>
              </a:rPr>
              <a:t>furry </a:t>
            </a:r>
            <a:r>
              <a:rPr b="0" i="0" lang="en" sz="1200" u="none" cap="none" strike="noStrike">
                <a:solidFill>
                  <a:srgbClr val="000000"/>
                </a:solidFill>
                <a:latin typeface="Source Code Pro"/>
                <a:ea typeface="Source Code Pro"/>
                <a:cs typeface="Source Code Pro"/>
                <a:sym typeface="Source Code Pro"/>
              </a:rPr>
              <a:t>AND (</a:t>
            </a:r>
            <a:r>
              <a:rPr b="1" i="0" lang="en" sz="1200" u="none" cap="none" strike="noStrike">
                <a:solidFill>
                  <a:schemeClr val="accent6"/>
                </a:solidFill>
                <a:latin typeface="Source Code Pro"/>
                <a:ea typeface="Source Code Pro"/>
                <a:cs typeface="Source Code Pro"/>
                <a:sym typeface="Source Code Pro"/>
              </a:rPr>
              <a:t>FURRY =</a:t>
            </a:r>
            <a:r>
              <a:rPr b="0" i="0" lang="en" sz="1200" u="none" cap="none" strike="noStrike">
                <a:solidFill>
                  <a:srgbClr val="000000"/>
                </a:solidFill>
                <a:latin typeface="Source Code Pro"/>
                <a:ea typeface="Source Code Pro"/>
                <a:cs typeface="Source Code Pro"/>
                <a:sym typeface="Source Code Pro"/>
              </a:rPr>
              <a:t> </a:t>
            </a:r>
            <a:r>
              <a:rPr b="1" i="0" lang="en" sz="1200" u="none" cap="none" strike="noStrike">
                <a:solidFill>
                  <a:srgbClr val="0000FF"/>
                </a:solidFill>
                <a:latin typeface="Source Code Pro"/>
                <a:ea typeface="Source Code Pro"/>
                <a:cs typeface="Source Code Pro"/>
                <a:sym typeface="Source Code Pro"/>
              </a:rPr>
              <a:t>WHITE|BLACK|BROWN</a:t>
            </a:r>
            <a:r>
              <a:rPr b="1" i="0" lang="en" sz="1200" u="none" cap="none" strike="noStrike">
                <a:solidFill>
                  <a:srgbClr val="000000"/>
                </a:solidFill>
                <a:latin typeface="Source Code Pro"/>
                <a:ea typeface="Source Code Pro"/>
                <a:cs typeface="Source Code Pro"/>
                <a:sym typeface="Source Code Pro"/>
              </a:rPr>
              <a:t>)</a:t>
            </a:r>
            <a:r>
              <a:rPr b="1" i="0" lang="en" sz="1200" u="none" cap="none" strike="noStrike">
                <a:solidFill>
                  <a:srgbClr val="0000FF"/>
                </a:solidFill>
                <a:latin typeface="Source Code Pro"/>
                <a:ea typeface="Source Code Pro"/>
                <a:cs typeface="Source Code Pro"/>
                <a:sym typeface="Source Code Pro"/>
              </a:rPr>
              <a:t> </a:t>
            </a:r>
            <a:r>
              <a:rPr b="0" i="0" lang="en" sz="1200" u="none" cap="none" strike="noStrike">
                <a:solidFill>
                  <a:srgbClr val="000000"/>
                </a:solidFill>
                <a:latin typeface="Source Code Pro"/>
                <a:ea typeface="Source Code Pro"/>
                <a:cs typeface="Source Code Pro"/>
                <a:sym typeface="Source Code Pro"/>
              </a:rPr>
              <a:t> AND … THEN </a:t>
            </a:r>
            <a:r>
              <a:rPr b="1" i="0" lang="en" sz="1200" u="none" cap="none" strike="noStrike">
                <a:solidFill>
                  <a:srgbClr val="FF0000"/>
                </a:solidFill>
                <a:latin typeface="Source Code Pro"/>
                <a:ea typeface="Source Code Pro"/>
                <a:cs typeface="Source Code Pro"/>
                <a:sym typeface="Source Code Pro"/>
              </a:rPr>
              <a:t>dog</a:t>
            </a:r>
            <a:endParaRPr b="1" i="0" sz="1200" u="none" cap="none" strike="noStrike">
              <a:solidFill>
                <a:srgbClr val="FF0000"/>
              </a:solidFill>
              <a:latin typeface="Source Code Pro"/>
              <a:ea typeface="Source Code Pro"/>
              <a:cs typeface="Source Code Pro"/>
              <a:sym typeface="Source Code Pro"/>
            </a:endParaRPr>
          </a:p>
        </p:txBody>
      </p:sp>
      <p:sp>
        <p:nvSpPr>
          <p:cNvPr id="165" name="Google Shape;165;p25"/>
          <p:cNvSpPr/>
          <p:nvPr/>
        </p:nvSpPr>
        <p:spPr>
          <a:xfrm>
            <a:off x="7397100" y="3190388"/>
            <a:ext cx="1154100" cy="856200"/>
          </a:xfrm>
          <a:prstGeom prst="cube">
            <a:avLst>
              <a:gd fmla="val 25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Quattrocento Sans"/>
                <a:ea typeface="Quattrocento Sans"/>
                <a:cs typeface="Quattrocento Sans"/>
                <a:sym typeface="Quattrocento Sans"/>
              </a:rPr>
              <a:t>MODEL</a:t>
            </a:r>
            <a:endParaRPr b="1" i="0" sz="1400" u="none" cap="none" strike="noStrike">
              <a:solidFill>
                <a:srgbClr val="000000"/>
              </a:solidFill>
              <a:latin typeface="Quattrocento Sans"/>
              <a:ea typeface="Quattrocento Sans"/>
              <a:cs typeface="Quattrocento Sans"/>
              <a:sym typeface="Quattrocento Sans"/>
            </a:endParaRPr>
          </a:p>
        </p:txBody>
      </p:sp>
      <p:sp>
        <p:nvSpPr>
          <p:cNvPr id="166" name="Google Shape;166;p25"/>
          <p:cNvSpPr/>
          <p:nvPr/>
        </p:nvSpPr>
        <p:spPr>
          <a:xfrm rot="-2415930">
            <a:off x="7610474" y="1390070"/>
            <a:ext cx="727337" cy="385275"/>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Quattrocento Sans"/>
                <a:ea typeface="Quattrocento Sans"/>
                <a:cs typeface="Quattrocento Sans"/>
                <a:sym typeface="Quattrocento Sans"/>
              </a:rPr>
              <a:t>DOG</a:t>
            </a:r>
            <a:endParaRPr b="1" i="0" sz="1500" u="none" cap="none" strike="noStrike">
              <a:solidFill>
                <a:srgbClr val="000000"/>
              </a:solidFill>
              <a:latin typeface="Quattrocento Sans"/>
              <a:ea typeface="Quattrocento Sans"/>
              <a:cs typeface="Quattrocento Sans"/>
              <a:sym typeface="Quattrocento Sans"/>
            </a:endParaRPr>
          </a:p>
        </p:txBody>
      </p:sp>
      <p:grpSp>
        <p:nvGrpSpPr>
          <p:cNvPr id="167" name="Google Shape;167;p25"/>
          <p:cNvGrpSpPr/>
          <p:nvPr/>
        </p:nvGrpSpPr>
        <p:grpSpPr>
          <a:xfrm>
            <a:off x="5988700" y="1387400"/>
            <a:ext cx="1107000" cy="472500"/>
            <a:chOff x="5302900" y="1387400"/>
            <a:chExt cx="1107000" cy="472500"/>
          </a:xfrm>
        </p:grpSpPr>
        <p:sp>
          <p:nvSpPr>
            <p:cNvPr id="168" name="Google Shape;168;p25"/>
            <p:cNvSpPr/>
            <p:nvPr/>
          </p:nvSpPr>
          <p:spPr>
            <a:xfrm rot="-5400000">
              <a:off x="5620150" y="1070150"/>
              <a:ext cx="472500" cy="1107000"/>
            </a:xfrm>
            <a:prstGeom prst="downArrow">
              <a:avLst>
                <a:gd fmla="val 50000" name="adj1"/>
                <a:gd fmla="val 50000" name="adj2"/>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txBox="1"/>
            <p:nvPr/>
          </p:nvSpPr>
          <p:spPr>
            <a:xfrm>
              <a:off x="5319850" y="1402700"/>
              <a:ext cx="1073100" cy="23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computer</a:t>
              </a:r>
              <a:endParaRPr b="1" i="0" sz="1400" u="none" cap="none" strike="noStrike">
                <a:solidFill>
                  <a:srgbClr val="000000"/>
                </a:solidFill>
                <a:latin typeface="Calibri"/>
                <a:ea typeface="Calibri"/>
                <a:cs typeface="Calibri"/>
                <a:sym typeface="Calibri"/>
              </a:endParaRPr>
            </a:p>
          </p:txBody>
        </p:sp>
      </p:grpSp>
      <p:grpSp>
        <p:nvGrpSpPr>
          <p:cNvPr id="170" name="Google Shape;170;p25"/>
          <p:cNvGrpSpPr/>
          <p:nvPr/>
        </p:nvGrpSpPr>
        <p:grpSpPr>
          <a:xfrm>
            <a:off x="6076925" y="3451763"/>
            <a:ext cx="1107000" cy="472500"/>
            <a:chOff x="5302900" y="1387400"/>
            <a:chExt cx="1107000" cy="472500"/>
          </a:xfrm>
        </p:grpSpPr>
        <p:sp>
          <p:nvSpPr>
            <p:cNvPr id="171" name="Google Shape;171;p25"/>
            <p:cNvSpPr/>
            <p:nvPr/>
          </p:nvSpPr>
          <p:spPr>
            <a:xfrm rot="-5400000">
              <a:off x="5620150" y="1070150"/>
              <a:ext cx="472500" cy="1107000"/>
            </a:xfrm>
            <a:prstGeom prst="downArrow">
              <a:avLst>
                <a:gd fmla="val 50000" name="adj1"/>
                <a:gd fmla="val 50000" name="adj2"/>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txBox="1"/>
            <p:nvPr/>
          </p:nvSpPr>
          <p:spPr>
            <a:xfrm>
              <a:off x="5319850" y="1402700"/>
              <a:ext cx="1073100" cy="23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Calibri"/>
                  <a:ea typeface="Calibri"/>
                  <a:cs typeface="Calibri"/>
                  <a:sym typeface="Calibri"/>
                </a:rPr>
                <a:t>computer</a:t>
              </a:r>
              <a:endParaRPr b="1" i="0" sz="1400" u="none" cap="none" strike="noStrike">
                <a:solidFill>
                  <a:srgbClr val="000000"/>
                </a:solidFill>
                <a:latin typeface="Calibri"/>
                <a:ea typeface="Calibri"/>
                <a:cs typeface="Calibri"/>
                <a:sym typeface="Calibri"/>
              </a:endParaRPr>
            </a:p>
          </p:txBody>
        </p:sp>
      </p:grpSp>
      <p:grpSp>
        <p:nvGrpSpPr>
          <p:cNvPr id="173" name="Google Shape;173;p25"/>
          <p:cNvGrpSpPr/>
          <p:nvPr/>
        </p:nvGrpSpPr>
        <p:grpSpPr>
          <a:xfrm>
            <a:off x="3494350" y="2540825"/>
            <a:ext cx="2216711" cy="2325979"/>
            <a:chOff x="3494350" y="2540825"/>
            <a:chExt cx="2216711" cy="2325979"/>
          </a:xfrm>
        </p:grpSpPr>
        <p:pic>
          <p:nvPicPr>
            <p:cNvPr id="174" name="Google Shape;174;p25"/>
            <p:cNvPicPr preferRelativeResize="0"/>
            <p:nvPr/>
          </p:nvPicPr>
          <p:blipFill rotWithShape="1">
            <a:blip r:embed="rId4">
              <a:alphaModFix/>
            </a:blip>
            <a:srcRect b="24590" l="20521" r="0" t="0"/>
            <a:stretch/>
          </p:blipFill>
          <p:spPr>
            <a:xfrm>
              <a:off x="3494350" y="2540825"/>
              <a:ext cx="2216711" cy="2232526"/>
            </a:xfrm>
            <a:prstGeom prst="rect">
              <a:avLst/>
            </a:prstGeom>
            <a:noFill/>
            <a:ln>
              <a:noFill/>
            </a:ln>
          </p:spPr>
        </p:pic>
        <p:sp>
          <p:nvSpPr>
            <p:cNvPr id="175" name="Google Shape;175;p25"/>
            <p:cNvSpPr/>
            <p:nvPr/>
          </p:nvSpPr>
          <p:spPr>
            <a:xfrm rot="-532165">
              <a:off x="3626200" y="2995226"/>
              <a:ext cx="519512" cy="156057"/>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00000"/>
                  </a:solidFill>
                  <a:latin typeface="Quattrocento Sans"/>
                  <a:ea typeface="Quattrocento Sans"/>
                  <a:cs typeface="Quattrocento Sans"/>
                  <a:sym typeface="Quattrocento Sans"/>
                </a:rPr>
                <a:t>HUMAN</a:t>
              </a:r>
              <a:endParaRPr b="1" i="0" sz="700" u="none" cap="none" strike="noStrike">
                <a:solidFill>
                  <a:srgbClr val="000000"/>
                </a:solidFill>
                <a:latin typeface="Quattrocento Sans"/>
                <a:ea typeface="Quattrocento Sans"/>
                <a:cs typeface="Quattrocento Sans"/>
                <a:sym typeface="Quattrocento Sans"/>
              </a:endParaRPr>
            </a:p>
          </p:txBody>
        </p:sp>
        <p:sp>
          <p:nvSpPr>
            <p:cNvPr id="176" name="Google Shape;176;p25"/>
            <p:cNvSpPr/>
            <p:nvPr/>
          </p:nvSpPr>
          <p:spPr>
            <a:xfrm rot="-532165">
              <a:off x="4163500" y="2995226"/>
              <a:ext cx="519512" cy="156057"/>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00000"/>
                  </a:solidFill>
                  <a:latin typeface="Quattrocento Sans"/>
                  <a:ea typeface="Quattrocento Sans"/>
                  <a:cs typeface="Quattrocento Sans"/>
                  <a:sym typeface="Quattrocento Sans"/>
                </a:rPr>
                <a:t>HUMAN</a:t>
              </a:r>
              <a:endParaRPr b="1" i="0" sz="700" u="none" cap="none" strike="noStrike">
                <a:solidFill>
                  <a:srgbClr val="000000"/>
                </a:solidFill>
                <a:latin typeface="Quattrocento Sans"/>
                <a:ea typeface="Quattrocento Sans"/>
                <a:cs typeface="Quattrocento Sans"/>
                <a:sym typeface="Quattrocento Sans"/>
              </a:endParaRPr>
            </a:p>
          </p:txBody>
        </p:sp>
        <p:sp>
          <p:nvSpPr>
            <p:cNvPr id="177" name="Google Shape;177;p25"/>
            <p:cNvSpPr/>
            <p:nvPr/>
          </p:nvSpPr>
          <p:spPr>
            <a:xfrm rot="-532165">
              <a:off x="4661062" y="2995226"/>
              <a:ext cx="519512" cy="156057"/>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00000"/>
                  </a:solidFill>
                  <a:latin typeface="Quattrocento Sans"/>
                  <a:ea typeface="Quattrocento Sans"/>
                  <a:cs typeface="Quattrocento Sans"/>
                  <a:sym typeface="Quattrocento Sans"/>
                </a:rPr>
                <a:t>HUMAN</a:t>
              </a:r>
              <a:endParaRPr b="1" i="0" sz="700" u="none" cap="none" strike="noStrike">
                <a:solidFill>
                  <a:srgbClr val="000000"/>
                </a:solidFill>
                <a:latin typeface="Quattrocento Sans"/>
                <a:ea typeface="Quattrocento Sans"/>
                <a:cs typeface="Quattrocento Sans"/>
                <a:sym typeface="Quattrocento Sans"/>
              </a:endParaRPr>
            </a:p>
          </p:txBody>
        </p:sp>
        <p:sp>
          <p:nvSpPr>
            <p:cNvPr id="178" name="Google Shape;178;p25"/>
            <p:cNvSpPr/>
            <p:nvPr/>
          </p:nvSpPr>
          <p:spPr>
            <a:xfrm rot="-532165">
              <a:off x="5121212" y="2995226"/>
              <a:ext cx="519512" cy="156057"/>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00000"/>
                  </a:solidFill>
                  <a:latin typeface="Quattrocento Sans"/>
                  <a:ea typeface="Quattrocento Sans"/>
                  <a:cs typeface="Quattrocento Sans"/>
                  <a:sym typeface="Quattrocento Sans"/>
                </a:rPr>
                <a:t>HUMAN</a:t>
              </a:r>
              <a:endParaRPr b="1" i="0" sz="700" u="none" cap="none" strike="noStrike">
                <a:solidFill>
                  <a:srgbClr val="000000"/>
                </a:solidFill>
                <a:latin typeface="Quattrocento Sans"/>
                <a:ea typeface="Quattrocento Sans"/>
                <a:cs typeface="Quattrocento Sans"/>
                <a:sym typeface="Quattrocento Sans"/>
              </a:endParaRPr>
            </a:p>
          </p:txBody>
        </p:sp>
        <p:sp>
          <p:nvSpPr>
            <p:cNvPr id="179" name="Google Shape;179;p25"/>
            <p:cNvSpPr/>
            <p:nvPr/>
          </p:nvSpPr>
          <p:spPr>
            <a:xfrm rot="-532165">
              <a:off x="3550000" y="4671626"/>
              <a:ext cx="519512" cy="156057"/>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00000"/>
                  </a:solidFill>
                  <a:latin typeface="Quattrocento Sans"/>
                  <a:ea typeface="Quattrocento Sans"/>
                  <a:cs typeface="Quattrocento Sans"/>
                  <a:sym typeface="Quattrocento Sans"/>
                </a:rPr>
                <a:t>HUMAN</a:t>
              </a:r>
              <a:endParaRPr b="1" i="0" sz="700" u="none" cap="none" strike="noStrike">
                <a:solidFill>
                  <a:srgbClr val="000000"/>
                </a:solidFill>
                <a:latin typeface="Quattrocento Sans"/>
                <a:ea typeface="Quattrocento Sans"/>
                <a:cs typeface="Quattrocento Sans"/>
                <a:sym typeface="Quattrocento Sans"/>
              </a:endParaRPr>
            </a:p>
          </p:txBody>
        </p:sp>
        <p:sp>
          <p:nvSpPr>
            <p:cNvPr id="180" name="Google Shape;180;p25"/>
            <p:cNvSpPr/>
            <p:nvPr/>
          </p:nvSpPr>
          <p:spPr>
            <a:xfrm rot="-532165">
              <a:off x="4087300" y="4671626"/>
              <a:ext cx="519512" cy="156057"/>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00000"/>
                  </a:solidFill>
                  <a:latin typeface="Quattrocento Sans"/>
                  <a:ea typeface="Quattrocento Sans"/>
                  <a:cs typeface="Quattrocento Sans"/>
                  <a:sym typeface="Quattrocento Sans"/>
                </a:rPr>
                <a:t>HUMAN</a:t>
              </a:r>
              <a:endParaRPr b="1" i="0" sz="700" u="none" cap="none" strike="noStrike">
                <a:solidFill>
                  <a:srgbClr val="000000"/>
                </a:solidFill>
                <a:latin typeface="Quattrocento Sans"/>
                <a:ea typeface="Quattrocento Sans"/>
                <a:cs typeface="Quattrocento Sans"/>
                <a:sym typeface="Quattrocento Sans"/>
              </a:endParaRPr>
            </a:p>
          </p:txBody>
        </p:sp>
        <p:sp>
          <p:nvSpPr>
            <p:cNvPr id="181" name="Google Shape;181;p25"/>
            <p:cNvSpPr/>
            <p:nvPr/>
          </p:nvSpPr>
          <p:spPr>
            <a:xfrm rot="-532165">
              <a:off x="4584862" y="4671626"/>
              <a:ext cx="519512" cy="156057"/>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00000"/>
                  </a:solidFill>
                  <a:latin typeface="Quattrocento Sans"/>
                  <a:ea typeface="Quattrocento Sans"/>
                  <a:cs typeface="Quattrocento Sans"/>
                  <a:sym typeface="Quattrocento Sans"/>
                </a:rPr>
                <a:t>HUMAN</a:t>
              </a:r>
              <a:endParaRPr b="1" i="0" sz="700" u="none" cap="none" strike="noStrike">
                <a:solidFill>
                  <a:srgbClr val="000000"/>
                </a:solidFill>
                <a:latin typeface="Quattrocento Sans"/>
                <a:ea typeface="Quattrocento Sans"/>
                <a:cs typeface="Quattrocento Sans"/>
                <a:sym typeface="Quattrocento Sans"/>
              </a:endParaRPr>
            </a:p>
          </p:txBody>
        </p:sp>
        <p:sp>
          <p:nvSpPr>
            <p:cNvPr id="182" name="Google Shape;182;p25"/>
            <p:cNvSpPr/>
            <p:nvPr/>
          </p:nvSpPr>
          <p:spPr>
            <a:xfrm rot="-532165">
              <a:off x="5045012" y="4671626"/>
              <a:ext cx="519512" cy="156057"/>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00000"/>
                  </a:solidFill>
                  <a:latin typeface="Quattrocento Sans"/>
                  <a:ea typeface="Quattrocento Sans"/>
                  <a:cs typeface="Quattrocento Sans"/>
                  <a:sym typeface="Quattrocento Sans"/>
                </a:rPr>
                <a:t>HUMAN</a:t>
              </a:r>
              <a:endParaRPr b="1" i="0" sz="700" u="none" cap="none" strike="noStrike">
                <a:solidFill>
                  <a:srgbClr val="000000"/>
                </a:solidFill>
                <a:latin typeface="Quattrocento Sans"/>
                <a:ea typeface="Quattrocento Sans"/>
                <a:cs typeface="Quattrocento Sans"/>
                <a:sym typeface="Quattrocento Sans"/>
              </a:endParaRPr>
            </a:p>
          </p:txBody>
        </p:sp>
        <p:sp>
          <p:nvSpPr>
            <p:cNvPr id="183" name="Google Shape;183;p25"/>
            <p:cNvSpPr/>
            <p:nvPr/>
          </p:nvSpPr>
          <p:spPr>
            <a:xfrm rot="-532165">
              <a:off x="3550000" y="4138226"/>
              <a:ext cx="519512" cy="156057"/>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00000"/>
                  </a:solidFill>
                  <a:latin typeface="Quattrocento Sans"/>
                  <a:ea typeface="Quattrocento Sans"/>
                  <a:cs typeface="Quattrocento Sans"/>
                  <a:sym typeface="Quattrocento Sans"/>
                </a:rPr>
                <a:t>HUMAN</a:t>
              </a:r>
              <a:endParaRPr b="1" i="0" sz="700" u="none" cap="none" strike="noStrike">
                <a:solidFill>
                  <a:srgbClr val="000000"/>
                </a:solidFill>
                <a:latin typeface="Quattrocento Sans"/>
                <a:ea typeface="Quattrocento Sans"/>
                <a:cs typeface="Quattrocento Sans"/>
                <a:sym typeface="Quattrocento Sans"/>
              </a:endParaRPr>
            </a:p>
          </p:txBody>
        </p:sp>
        <p:sp>
          <p:nvSpPr>
            <p:cNvPr id="184" name="Google Shape;184;p25"/>
            <p:cNvSpPr/>
            <p:nvPr/>
          </p:nvSpPr>
          <p:spPr>
            <a:xfrm rot="-532165">
              <a:off x="4087300" y="4138226"/>
              <a:ext cx="519512" cy="156057"/>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00000"/>
                  </a:solidFill>
                  <a:latin typeface="Quattrocento Sans"/>
                  <a:ea typeface="Quattrocento Sans"/>
                  <a:cs typeface="Quattrocento Sans"/>
                  <a:sym typeface="Quattrocento Sans"/>
                </a:rPr>
                <a:t>HUMAN</a:t>
              </a:r>
              <a:endParaRPr b="1" i="0" sz="700" u="none" cap="none" strike="noStrike">
                <a:solidFill>
                  <a:srgbClr val="000000"/>
                </a:solidFill>
                <a:latin typeface="Quattrocento Sans"/>
                <a:ea typeface="Quattrocento Sans"/>
                <a:cs typeface="Quattrocento Sans"/>
                <a:sym typeface="Quattrocento Sans"/>
              </a:endParaRPr>
            </a:p>
          </p:txBody>
        </p:sp>
        <p:sp>
          <p:nvSpPr>
            <p:cNvPr id="185" name="Google Shape;185;p25"/>
            <p:cNvSpPr/>
            <p:nvPr/>
          </p:nvSpPr>
          <p:spPr>
            <a:xfrm rot="-532165">
              <a:off x="4584862" y="4138226"/>
              <a:ext cx="519512" cy="156057"/>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00000"/>
                  </a:solidFill>
                  <a:latin typeface="Quattrocento Sans"/>
                  <a:ea typeface="Quattrocento Sans"/>
                  <a:cs typeface="Quattrocento Sans"/>
                  <a:sym typeface="Quattrocento Sans"/>
                </a:rPr>
                <a:t>HUMAN</a:t>
              </a:r>
              <a:endParaRPr b="1" i="0" sz="700" u="none" cap="none" strike="noStrike">
                <a:solidFill>
                  <a:srgbClr val="000000"/>
                </a:solidFill>
                <a:latin typeface="Quattrocento Sans"/>
                <a:ea typeface="Quattrocento Sans"/>
                <a:cs typeface="Quattrocento Sans"/>
                <a:sym typeface="Quattrocento Sans"/>
              </a:endParaRPr>
            </a:p>
          </p:txBody>
        </p:sp>
        <p:sp>
          <p:nvSpPr>
            <p:cNvPr id="186" name="Google Shape;186;p25"/>
            <p:cNvSpPr/>
            <p:nvPr/>
          </p:nvSpPr>
          <p:spPr>
            <a:xfrm rot="-532165">
              <a:off x="5045012" y="4138226"/>
              <a:ext cx="519512" cy="156057"/>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00000"/>
                  </a:solidFill>
                  <a:latin typeface="Quattrocento Sans"/>
                  <a:ea typeface="Quattrocento Sans"/>
                  <a:cs typeface="Quattrocento Sans"/>
                  <a:sym typeface="Quattrocento Sans"/>
                </a:rPr>
                <a:t>HUMAN</a:t>
              </a:r>
              <a:endParaRPr b="1" i="0" sz="700" u="none" cap="none" strike="noStrike">
                <a:solidFill>
                  <a:srgbClr val="000000"/>
                </a:solidFill>
                <a:latin typeface="Quattrocento Sans"/>
                <a:ea typeface="Quattrocento Sans"/>
                <a:cs typeface="Quattrocento Sans"/>
                <a:sym typeface="Quattrocento Sans"/>
              </a:endParaRPr>
            </a:p>
          </p:txBody>
        </p:sp>
        <p:sp>
          <p:nvSpPr>
            <p:cNvPr id="187" name="Google Shape;187;p25"/>
            <p:cNvSpPr/>
            <p:nvPr/>
          </p:nvSpPr>
          <p:spPr>
            <a:xfrm rot="-532165">
              <a:off x="3550000" y="3528626"/>
              <a:ext cx="519512" cy="156057"/>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00000"/>
                  </a:solidFill>
                  <a:latin typeface="Quattrocento Sans"/>
                  <a:ea typeface="Quattrocento Sans"/>
                  <a:cs typeface="Quattrocento Sans"/>
                  <a:sym typeface="Quattrocento Sans"/>
                </a:rPr>
                <a:t>HUMAN</a:t>
              </a:r>
              <a:endParaRPr b="1" i="0" sz="700" u="none" cap="none" strike="noStrike">
                <a:solidFill>
                  <a:srgbClr val="000000"/>
                </a:solidFill>
                <a:latin typeface="Quattrocento Sans"/>
                <a:ea typeface="Quattrocento Sans"/>
                <a:cs typeface="Quattrocento Sans"/>
                <a:sym typeface="Quattrocento Sans"/>
              </a:endParaRPr>
            </a:p>
          </p:txBody>
        </p:sp>
        <p:sp>
          <p:nvSpPr>
            <p:cNvPr id="188" name="Google Shape;188;p25"/>
            <p:cNvSpPr/>
            <p:nvPr/>
          </p:nvSpPr>
          <p:spPr>
            <a:xfrm rot="-532165">
              <a:off x="4087300" y="3528626"/>
              <a:ext cx="519512" cy="156057"/>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00000"/>
                  </a:solidFill>
                  <a:latin typeface="Quattrocento Sans"/>
                  <a:ea typeface="Quattrocento Sans"/>
                  <a:cs typeface="Quattrocento Sans"/>
                  <a:sym typeface="Quattrocento Sans"/>
                </a:rPr>
                <a:t>HUMAN</a:t>
              </a:r>
              <a:endParaRPr b="1" i="0" sz="700" u="none" cap="none" strike="noStrike">
                <a:solidFill>
                  <a:srgbClr val="000000"/>
                </a:solidFill>
                <a:latin typeface="Quattrocento Sans"/>
                <a:ea typeface="Quattrocento Sans"/>
                <a:cs typeface="Quattrocento Sans"/>
                <a:sym typeface="Quattrocento Sans"/>
              </a:endParaRPr>
            </a:p>
          </p:txBody>
        </p:sp>
        <p:sp>
          <p:nvSpPr>
            <p:cNvPr id="189" name="Google Shape;189;p25"/>
            <p:cNvSpPr/>
            <p:nvPr/>
          </p:nvSpPr>
          <p:spPr>
            <a:xfrm rot="-532165">
              <a:off x="4584862" y="3528626"/>
              <a:ext cx="519512" cy="156057"/>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00000"/>
                  </a:solidFill>
                  <a:latin typeface="Quattrocento Sans"/>
                  <a:ea typeface="Quattrocento Sans"/>
                  <a:cs typeface="Quattrocento Sans"/>
                  <a:sym typeface="Quattrocento Sans"/>
                </a:rPr>
                <a:t>HUMAN</a:t>
              </a:r>
              <a:endParaRPr b="1" i="0" sz="700" u="none" cap="none" strike="noStrike">
                <a:solidFill>
                  <a:srgbClr val="000000"/>
                </a:solidFill>
                <a:latin typeface="Quattrocento Sans"/>
                <a:ea typeface="Quattrocento Sans"/>
                <a:cs typeface="Quattrocento Sans"/>
                <a:sym typeface="Quattrocento Sans"/>
              </a:endParaRPr>
            </a:p>
          </p:txBody>
        </p:sp>
        <p:sp>
          <p:nvSpPr>
            <p:cNvPr id="190" name="Google Shape;190;p25"/>
            <p:cNvSpPr/>
            <p:nvPr/>
          </p:nvSpPr>
          <p:spPr>
            <a:xfrm rot="-532165">
              <a:off x="5045012" y="3528626"/>
              <a:ext cx="519512" cy="156057"/>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rgbClr val="000000"/>
                  </a:solidFill>
                  <a:latin typeface="Quattrocento Sans"/>
                  <a:ea typeface="Quattrocento Sans"/>
                  <a:cs typeface="Quattrocento Sans"/>
                  <a:sym typeface="Quattrocento Sans"/>
                </a:rPr>
                <a:t>HUMAN</a:t>
              </a:r>
              <a:endParaRPr b="1" i="0" sz="700" u="none" cap="none" strike="noStrike">
                <a:solidFill>
                  <a:srgbClr val="000000"/>
                </a:solidFill>
                <a:latin typeface="Quattrocento Sans"/>
                <a:ea typeface="Quattrocento Sans"/>
                <a:cs typeface="Quattrocento Sans"/>
                <a:sym typeface="Quattrocento Sans"/>
              </a:endParaRPr>
            </a:p>
          </p:txBody>
        </p:sp>
      </p:grpSp>
      <p:grpSp>
        <p:nvGrpSpPr>
          <p:cNvPr id="191" name="Google Shape;191;p25"/>
          <p:cNvGrpSpPr/>
          <p:nvPr/>
        </p:nvGrpSpPr>
        <p:grpSpPr>
          <a:xfrm>
            <a:off x="928274" y="2571750"/>
            <a:ext cx="2500158" cy="2258207"/>
            <a:chOff x="928274" y="2571750"/>
            <a:chExt cx="2500158" cy="2258207"/>
          </a:xfrm>
        </p:grpSpPr>
        <p:grpSp>
          <p:nvGrpSpPr>
            <p:cNvPr id="192" name="Google Shape;192;p25"/>
            <p:cNvGrpSpPr/>
            <p:nvPr/>
          </p:nvGrpSpPr>
          <p:grpSpPr>
            <a:xfrm>
              <a:off x="928274" y="2571750"/>
              <a:ext cx="2466690" cy="2166576"/>
              <a:chOff x="928274" y="2571750"/>
              <a:chExt cx="2466690" cy="2166576"/>
            </a:xfrm>
          </p:grpSpPr>
          <p:pic>
            <p:nvPicPr>
              <p:cNvPr id="193" name="Google Shape;193;p25"/>
              <p:cNvPicPr preferRelativeResize="0"/>
              <p:nvPr/>
            </p:nvPicPr>
            <p:blipFill rotWithShape="1">
              <a:blip r:embed="rId5">
                <a:alphaModFix/>
              </a:blip>
              <a:srcRect b="0" l="0" r="0" t="0"/>
              <a:stretch/>
            </p:blipFill>
            <p:spPr>
              <a:xfrm>
                <a:off x="928274" y="2571750"/>
                <a:ext cx="2466690" cy="2166576"/>
              </a:xfrm>
              <a:prstGeom prst="rect">
                <a:avLst/>
              </a:prstGeom>
              <a:noFill/>
              <a:ln>
                <a:noFill/>
              </a:ln>
            </p:spPr>
          </p:pic>
          <p:sp>
            <p:nvSpPr>
              <p:cNvPr id="194" name="Google Shape;194;p25"/>
              <p:cNvSpPr/>
              <p:nvPr/>
            </p:nvSpPr>
            <p:spPr>
              <a:xfrm rot="-926660">
                <a:off x="1374070" y="3147481"/>
                <a:ext cx="438224" cy="179552"/>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Quattrocento Sans"/>
                    <a:ea typeface="Quattrocento Sans"/>
                    <a:cs typeface="Quattrocento Sans"/>
                    <a:sym typeface="Quattrocento Sans"/>
                  </a:rPr>
                  <a:t>DOG</a:t>
                </a:r>
                <a:endParaRPr b="1" i="0" sz="900" u="none" cap="none" strike="noStrike">
                  <a:solidFill>
                    <a:srgbClr val="000000"/>
                  </a:solidFill>
                  <a:latin typeface="Quattrocento Sans"/>
                  <a:ea typeface="Quattrocento Sans"/>
                  <a:cs typeface="Quattrocento Sans"/>
                  <a:sym typeface="Quattrocento Sans"/>
                </a:endParaRPr>
              </a:p>
            </p:txBody>
          </p:sp>
        </p:grpSp>
        <p:sp>
          <p:nvSpPr>
            <p:cNvPr id="195" name="Google Shape;195;p25"/>
            <p:cNvSpPr/>
            <p:nvPr/>
          </p:nvSpPr>
          <p:spPr>
            <a:xfrm rot="-926660">
              <a:off x="2212270" y="3147481"/>
              <a:ext cx="438224" cy="179552"/>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Quattrocento Sans"/>
                  <a:ea typeface="Quattrocento Sans"/>
                  <a:cs typeface="Quattrocento Sans"/>
                  <a:sym typeface="Quattrocento Sans"/>
                </a:rPr>
                <a:t>DOG</a:t>
              </a:r>
              <a:endParaRPr b="1" i="0" sz="900" u="none" cap="none" strike="noStrike">
                <a:solidFill>
                  <a:srgbClr val="000000"/>
                </a:solidFill>
                <a:latin typeface="Quattrocento Sans"/>
                <a:ea typeface="Quattrocento Sans"/>
                <a:cs typeface="Quattrocento Sans"/>
                <a:sym typeface="Quattrocento Sans"/>
              </a:endParaRPr>
            </a:p>
          </p:txBody>
        </p:sp>
        <p:sp>
          <p:nvSpPr>
            <p:cNvPr id="196" name="Google Shape;196;p25"/>
            <p:cNvSpPr/>
            <p:nvPr/>
          </p:nvSpPr>
          <p:spPr>
            <a:xfrm rot="-926660">
              <a:off x="2974270" y="3147481"/>
              <a:ext cx="438224" cy="179552"/>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Quattrocento Sans"/>
                  <a:ea typeface="Quattrocento Sans"/>
                  <a:cs typeface="Quattrocento Sans"/>
                  <a:sym typeface="Quattrocento Sans"/>
                </a:rPr>
                <a:t>DOG</a:t>
              </a:r>
              <a:endParaRPr b="1" i="0" sz="900" u="none" cap="none" strike="noStrike">
                <a:solidFill>
                  <a:srgbClr val="000000"/>
                </a:solidFill>
                <a:latin typeface="Quattrocento Sans"/>
                <a:ea typeface="Quattrocento Sans"/>
                <a:cs typeface="Quattrocento Sans"/>
                <a:sym typeface="Quattrocento Sans"/>
              </a:endParaRPr>
            </a:p>
          </p:txBody>
        </p:sp>
        <p:sp>
          <p:nvSpPr>
            <p:cNvPr id="197" name="Google Shape;197;p25"/>
            <p:cNvSpPr/>
            <p:nvPr/>
          </p:nvSpPr>
          <p:spPr>
            <a:xfrm rot="-926660">
              <a:off x="1374070" y="3833281"/>
              <a:ext cx="438224" cy="179552"/>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Quattrocento Sans"/>
                  <a:ea typeface="Quattrocento Sans"/>
                  <a:cs typeface="Quattrocento Sans"/>
                  <a:sym typeface="Quattrocento Sans"/>
                </a:rPr>
                <a:t>DOG</a:t>
              </a:r>
              <a:endParaRPr b="1" i="0" sz="900" u="none" cap="none" strike="noStrike">
                <a:solidFill>
                  <a:srgbClr val="000000"/>
                </a:solidFill>
                <a:latin typeface="Quattrocento Sans"/>
                <a:ea typeface="Quattrocento Sans"/>
                <a:cs typeface="Quattrocento Sans"/>
                <a:sym typeface="Quattrocento Sans"/>
              </a:endParaRPr>
            </a:p>
          </p:txBody>
        </p:sp>
        <p:sp>
          <p:nvSpPr>
            <p:cNvPr id="198" name="Google Shape;198;p25"/>
            <p:cNvSpPr/>
            <p:nvPr/>
          </p:nvSpPr>
          <p:spPr>
            <a:xfrm rot="-926660">
              <a:off x="2288470" y="3833281"/>
              <a:ext cx="438224" cy="179552"/>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Quattrocento Sans"/>
                  <a:ea typeface="Quattrocento Sans"/>
                  <a:cs typeface="Quattrocento Sans"/>
                  <a:sym typeface="Quattrocento Sans"/>
                </a:rPr>
                <a:t>DOG</a:t>
              </a:r>
              <a:endParaRPr b="1" i="0" sz="900" u="none" cap="none" strike="noStrike">
                <a:solidFill>
                  <a:srgbClr val="000000"/>
                </a:solidFill>
                <a:latin typeface="Quattrocento Sans"/>
                <a:ea typeface="Quattrocento Sans"/>
                <a:cs typeface="Quattrocento Sans"/>
                <a:sym typeface="Quattrocento Sans"/>
              </a:endParaRPr>
            </a:p>
          </p:txBody>
        </p:sp>
        <p:sp>
          <p:nvSpPr>
            <p:cNvPr id="199" name="Google Shape;199;p25"/>
            <p:cNvSpPr/>
            <p:nvPr/>
          </p:nvSpPr>
          <p:spPr>
            <a:xfrm rot="-926660">
              <a:off x="2974270" y="3833281"/>
              <a:ext cx="438224" cy="179552"/>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Quattrocento Sans"/>
                  <a:ea typeface="Quattrocento Sans"/>
                  <a:cs typeface="Quattrocento Sans"/>
                  <a:sym typeface="Quattrocento Sans"/>
                </a:rPr>
                <a:t>DOG</a:t>
              </a:r>
              <a:endParaRPr b="1" i="0" sz="900" u="none" cap="none" strike="noStrike">
                <a:solidFill>
                  <a:srgbClr val="000000"/>
                </a:solidFill>
                <a:latin typeface="Quattrocento Sans"/>
                <a:ea typeface="Quattrocento Sans"/>
                <a:cs typeface="Quattrocento Sans"/>
                <a:sym typeface="Quattrocento Sans"/>
              </a:endParaRPr>
            </a:p>
          </p:txBody>
        </p:sp>
        <p:sp>
          <p:nvSpPr>
            <p:cNvPr id="200" name="Google Shape;200;p25"/>
            <p:cNvSpPr/>
            <p:nvPr/>
          </p:nvSpPr>
          <p:spPr>
            <a:xfrm rot="-926660">
              <a:off x="1374070" y="4595281"/>
              <a:ext cx="438224" cy="179552"/>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Quattrocento Sans"/>
                  <a:ea typeface="Quattrocento Sans"/>
                  <a:cs typeface="Quattrocento Sans"/>
                  <a:sym typeface="Quattrocento Sans"/>
                </a:rPr>
                <a:t>DOG</a:t>
              </a:r>
              <a:endParaRPr b="1" i="0" sz="900" u="none" cap="none" strike="noStrike">
                <a:solidFill>
                  <a:srgbClr val="000000"/>
                </a:solidFill>
                <a:latin typeface="Quattrocento Sans"/>
                <a:ea typeface="Quattrocento Sans"/>
                <a:cs typeface="Quattrocento Sans"/>
                <a:sym typeface="Quattrocento Sans"/>
              </a:endParaRPr>
            </a:p>
          </p:txBody>
        </p:sp>
        <p:sp>
          <p:nvSpPr>
            <p:cNvPr id="201" name="Google Shape;201;p25"/>
            <p:cNvSpPr/>
            <p:nvPr/>
          </p:nvSpPr>
          <p:spPr>
            <a:xfrm rot="-926660">
              <a:off x="2212270" y="4595281"/>
              <a:ext cx="438224" cy="179552"/>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Quattrocento Sans"/>
                  <a:ea typeface="Quattrocento Sans"/>
                  <a:cs typeface="Quattrocento Sans"/>
                  <a:sym typeface="Quattrocento Sans"/>
                </a:rPr>
                <a:t>DOG</a:t>
              </a:r>
              <a:endParaRPr b="1" i="0" sz="900" u="none" cap="none" strike="noStrike">
                <a:solidFill>
                  <a:srgbClr val="000000"/>
                </a:solidFill>
                <a:latin typeface="Quattrocento Sans"/>
                <a:ea typeface="Quattrocento Sans"/>
                <a:cs typeface="Quattrocento Sans"/>
                <a:sym typeface="Quattrocento Sans"/>
              </a:endParaRPr>
            </a:p>
          </p:txBody>
        </p:sp>
        <p:sp>
          <p:nvSpPr>
            <p:cNvPr id="202" name="Google Shape;202;p25"/>
            <p:cNvSpPr/>
            <p:nvPr/>
          </p:nvSpPr>
          <p:spPr>
            <a:xfrm rot="-926660">
              <a:off x="2974270" y="4595281"/>
              <a:ext cx="438224" cy="179552"/>
            </a:xfrm>
            <a:prstGeom prst="wave">
              <a:avLst>
                <a:gd fmla="val 12500" name="adj1"/>
                <a:gd fmla="val 0" name="adj2"/>
              </a:avLst>
            </a:prstGeom>
            <a:solidFill>
              <a:srgbClr val="FFF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Quattrocento Sans"/>
                  <a:ea typeface="Quattrocento Sans"/>
                  <a:cs typeface="Quattrocento Sans"/>
                  <a:sym typeface="Quattrocento Sans"/>
                </a:rPr>
                <a:t>DOG</a:t>
              </a:r>
              <a:endParaRPr b="1" i="0" sz="900" u="none" cap="none" strike="noStrike">
                <a:solidFill>
                  <a:srgbClr val="000000"/>
                </a:solidFill>
                <a:latin typeface="Quattrocento Sans"/>
                <a:ea typeface="Quattrocento Sans"/>
                <a:cs typeface="Quattrocento Sans"/>
                <a:sym typeface="Quattrocento Sans"/>
              </a:endParaRPr>
            </a:p>
          </p:txBody>
        </p:sp>
      </p:grpSp>
      <p:sp>
        <p:nvSpPr>
          <p:cNvPr id="203" name="Google Shape;203;p25"/>
          <p:cNvSpPr txBox="1"/>
          <p:nvPr/>
        </p:nvSpPr>
        <p:spPr>
          <a:xfrm>
            <a:off x="1028525" y="1644750"/>
            <a:ext cx="3000000" cy="85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Source Code Pro"/>
                <a:ea typeface="Source Code Pro"/>
                <a:cs typeface="Source Code Pro"/>
                <a:sym typeface="Source Code Pro"/>
              </a:rPr>
              <a:t>if </a:t>
            </a:r>
            <a:r>
              <a:rPr b="1" i="0" lang="en" sz="1200" u="none" cap="none" strike="noStrike">
                <a:solidFill>
                  <a:srgbClr val="0000FF"/>
                </a:solidFill>
                <a:latin typeface="Source Code Pro"/>
                <a:ea typeface="Source Code Pro"/>
                <a:cs typeface="Source Code Pro"/>
                <a:sym typeface="Source Code Pro"/>
              </a:rPr>
              <a:t>2 legs</a:t>
            </a:r>
            <a:r>
              <a:rPr b="0" i="0" lang="en" sz="1200" u="none" cap="none" strike="noStrike">
                <a:solidFill>
                  <a:srgbClr val="000000"/>
                </a:solidFill>
                <a:latin typeface="Source Code Pro"/>
                <a:ea typeface="Source Code Pro"/>
                <a:cs typeface="Source Code Pro"/>
                <a:sym typeface="Source Code Pro"/>
              </a:rPr>
              <a:t> AND </a:t>
            </a:r>
            <a:r>
              <a:rPr b="1" i="0" lang="en" sz="1200" u="none" cap="none" strike="noStrike">
                <a:solidFill>
                  <a:schemeClr val="accent6"/>
                </a:solidFill>
                <a:latin typeface="Source Code Pro"/>
                <a:ea typeface="Source Code Pro"/>
                <a:cs typeface="Source Code Pro"/>
                <a:sym typeface="Source Code Pro"/>
              </a:rPr>
              <a:t>NOT furry </a:t>
            </a:r>
            <a:r>
              <a:rPr b="0" i="0" lang="en" sz="1200" u="none" cap="none" strike="noStrike">
                <a:solidFill>
                  <a:srgbClr val="000000"/>
                </a:solidFill>
                <a:latin typeface="Source Code Pro"/>
                <a:ea typeface="Source Code Pro"/>
                <a:cs typeface="Source Code Pro"/>
                <a:sym typeface="Source Code Pro"/>
              </a:rPr>
              <a:t>AND </a:t>
            </a:r>
            <a:r>
              <a:rPr b="1" i="0" lang="en" sz="1200" u="none" cap="none" strike="noStrike">
                <a:solidFill>
                  <a:schemeClr val="accent6"/>
                </a:solidFill>
                <a:latin typeface="Source Code Pro"/>
                <a:ea typeface="Source Code Pro"/>
                <a:cs typeface="Source Code Pro"/>
                <a:sym typeface="Source Code Pro"/>
              </a:rPr>
              <a:t>wears clothes</a:t>
            </a:r>
            <a:r>
              <a:rPr b="0" i="0" lang="en" sz="1200" u="none" cap="none" strike="noStrike">
                <a:solidFill>
                  <a:srgbClr val="000000"/>
                </a:solidFill>
                <a:latin typeface="Source Code Pro"/>
                <a:ea typeface="Source Code Pro"/>
                <a:cs typeface="Source Code Pro"/>
                <a:sym typeface="Source Code Pro"/>
              </a:rPr>
              <a:t> </a:t>
            </a:r>
            <a:endParaRPr b="0" i="0" sz="1200" u="none" cap="none" strike="noStrike">
              <a:solidFill>
                <a:srgbClr val="00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Source Code Pro"/>
                <a:ea typeface="Source Code Pro"/>
                <a:cs typeface="Source Code Pro"/>
                <a:sym typeface="Source Code Pro"/>
              </a:rPr>
              <a:t>AND … THEN </a:t>
            </a:r>
            <a:r>
              <a:rPr b="1" i="0" lang="en" sz="1200" u="none" cap="none" strike="noStrike">
                <a:solidFill>
                  <a:srgbClr val="FF0000"/>
                </a:solidFill>
                <a:latin typeface="Source Code Pro"/>
                <a:ea typeface="Source Code Pro"/>
                <a:cs typeface="Source Code Pro"/>
                <a:sym typeface="Source Code Pro"/>
              </a:rPr>
              <a:t>human</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6"/>
          <p:cNvSpPr txBox="1"/>
          <p:nvPr>
            <p:ph type="title"/>
          </p:nvPr>
        </p:nvSpPr>
        <p:spPr>
          <a:xfrm>
            <a:off x="919325" y="961750"/>
            <a:ext cx="7305300" cy="3333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b="1" lang="en">
                <a:latin typeface="Rubik"/>
                <a:ea typeface="Rubik"/>
                <a:cs typeface="Rubik"/>
                <a:sym typeface="Rubik"/>
              </a:rPr>
              <a:t>Types of Machine Learning</a:t>
            </a:r>
            <a:endParaRPr b="1">
              <a:latin typeface="Rubik"/>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7"/>
          <p:cNvSpPr txBox="1"/>
          <p:nvPr>
            <p:ph idx="4294967295" type="title"/>
          </p:nvPr>
        </p:nvSpPr>
        <p:spPr>
          <a:xfrm>
            <a:off x="651150" y="468500"/>
            <a:ext cx="7821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Rubik"/>
                <a:ea typeface="Rubik"/>
                <a:cs typeface="Rubik"/>
                <a:sym typeface="Rubik"/>
              </a:rPr>
              <a:t>Unsupervised Learning</a:t>
            </a:r>
            <a:endParaRPr b="1">
              <a:latin typeface="Rubik"/>
              <a:ea typeface="Rubik"/>
              <a:cs typeface="Rubik"/>
              <a:sym typeface="Rubik"/>
            </a:endParaRPr>
          </a:p>
        </p:txBody>
      </p:sp>
      <p:pic>
        <p:nvPicPr>
          <p:cNvPr id="214" name="Google Shape;214;p27"/>
          <p:cNvPicPr preferRelativeResize="0"/>
          <p:nvPr/>
        </p:nvPicPr>
        <p:blipFill rotWithShape="1">
          <a:blip r:embed="rId3">
            <a:alphaModFix/>
          </a:blip>
          <a:srcRect b="0" l="0" r="0" t="0"/>
          <a:stretch/>
        </p:blipFill>
        <p:spPr>
          <a:xfrm>
            <a:off x="441150" y="1731250"/>
            <a:ext cx="3505200" cy="1681000"/>
          </a:xfrm>
          <a:prstGeom prst="rect">
            <a:avLst/>
          </a:prstGeom>
          <a:noFill/>
          <a:ln>
            <a:noFill/>
          </a:ln>
        </p:spPr>
      </p:pic>
      <p:pic>
        <p:nvPicPr>
          <p:cNvPr id="215" name="Google Shape;215;p27"/>
          <p:cNvPicPr preferRelativeResize="0"/>
          <p:nvPr/>
        </p:nvPicPr>
        <p:blipFill rotWithShape="1">
          <a:blip r:embed="rId4">
            <a:alphaModFix/>
          </a:blip>
          <a:srcRect b="0" l="0" r="0" t="0"/>
          <a:stretch/>
        </p:blipFill>
        <p:spPr>
          <a:xfrm>
            <a:off x="4572000" y="1594801"/>
            <a:ext cx="4013974" cy="1953900"/>
          </a:xfrm>
          <a:prstGeom prst="rect">
            <a:avLst/>
          </a:prstGeom>
          <a:noFill/>
          <a:ln>
            <a:noFill/>
          </a:ln>
        </p:spPr>
      </p:pic>
      <p:cxnSp>
        <p:nvCxnSpPr>
          <p:cNvPr id="216" name="Google Shape;216;p27"/>
          <p:cNvCxnSpPr>
            <a:stCxn id="214" idx="3"/>
            <a:endCxn id="215" idx="1"/>
          </p:cNvCxnSpPr>
          <p:nvPr/>
        </p:nvCxnSpPr>
        <p:spPr>
          <a:xfrm>
            <a:off x="3946350" y="2571750"/>
            <a:ext cx="6258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WBS CODING SCHOOL theme">
  <a:themeElements>
    <a:clrScheme name="Simple Light">
      <a:dk1>
        <a:srgbClr val="292929"/>
      </a:dk1>
      <a:lt1>
        <a:srgbClr val="FFFFFF"/>
      </a:lt1>
      <a:dk2>
        <a:srgbClr val="595C5D"/>
      </a:dk2>
      <a:lt2>
        <a:srgbClr val="EBEBEB"/>
      </a:lt2>
      <a:accent1>
        <a:srgbClr val="007398"/>
      </a:accent1>
      <a:accent2>
        <a:srgbClr val="212121"/>
      </a:accent2>
      <a:accent3>
        <a:srgbClr val="78909C"/>
      </a:accent3>
      <a:accent4>
        <a:srgbClr val="F8485E"/>
      </a:accent4>
      <a:accent5>
        <a:srgbClr val="4BA5C2"/>
      </a:accent5>
      <a:accent6>
        <a:srgbClr val="595C5D"/>
      </a:accent6>
      <a:hlink>
        <a:srgbClr val="00739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